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notesSlides/_rels/notesSlide10.xml.rels" ContentType="application/vnd.openxmlformats-package.relationships+xml"/>
  <Override PartName="/ppt/notesSlides/notesSlide10.xml" ContentType="application/vnd.openxmlformats-officedocument.presentationml.notesSlide+xml"/>
  <Override PartName="/ppt/media/image1.png" ContentType="image/png"/>
  <Override PartName="/ppt/media/image2.wmf" ContentType="image/x-wmf"/>
  <Override PartName="/ppt/media/image3.png" ContentType="image/png"/>
  <Override PartName="/ppt/media/image4.wmf" ContentType="image/x-wmf"/>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s-CO" sz="1800" spc="-1" strike="noStrike">
                <a:solidFill>
                  <a:srgbClr val="000000"/>
                </a:solidFill>
                <a:latin typeface="Calibri"/>
              </a:rPr>
              <a:t>Pulse para desplazar la diapositiva</a:t>
            </a:r>
            <a:endParaRPr b="0" lang="es-CO" sz="1800" spc="-1" strike="noStrike">
              <a:solidFill>
                <a:srgbClr val="000000"/>
              </a:solidFill>
              <a:latin typeface="Calibri"/>
            </a:endParaRPr>
          </a:p>
        </p:txBody>
      </p:sp>
      <p:sp>
        <p:nvSpPr>
          <p:cNvPr id="20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s-CO" sz="2000" spc="-1" strike="noStrike">
                <a:solidFill>
                  <a:srgbClr val="000000"/>
                </a:solidFill>
                <a:latin typeface="Arial"/>
              </a:rPr>
              <a:t>Pulse para editar el formato de las notas</a:t>
            </a:r>
            <a:endParaRPr b="0" lang="es-CO" sz="2000" spc="-1" strike="noStrike">
              <a:solidFill>
                <a:srgbClr val="000000"/>
              </a:solidFill>
              <a:latin typeface="Arial"/>
            </a:endParaRPr>
          </a:p>
        </p:txBody>
      </p:sp>
      <p:sp>
        <p:nvSpPr>
          <p:cNvPr id="20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s-CO" sz="1400" spc="-1" strike="noStrike">
                <a:solidFill>
                  <a:srgbClr val="000000"/>
                </a:solidFill>
                <a:latin typeface="Times New Roman"/>
              </a:rPr>
              <a:t>&lt;cabecera&gt;</a:t>
            </a:r>
            <a:endParaRPr b="0" lang="es-CO" sz="1400" spc="-1" strike="noStrike">
              <a:solidFill>
                <a:srgbClr val="000000"/>
              </a:solidFill>
              <a:latin typeface="Times New Roman"/>
            </a:endParaRPr>
          </a:p>
        </p:txBody>
      </p:sp>
      <p:sp>
        <p:nvSpPr>
          <p:cNvPr id="203"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s-CO" sz="1400" spc="-1" strike="noStrike">
                <a:solidFill>
                  <a:srgbClr val="000000"/>
                </a:solidFill>
                <a:latin typeface="Times New Roman"/>
              </a:defRPr>
            </a:lvl1pPr>
          </a:lstStyle>
          <a:p>
            <a:pPr indent="0" algn="r">
              <a:buNone/>
            </a:pPr>
            <a:r>
              <a:rPr b="0" lang="es-CO" sz="1400" spc="-1" strike="noStrike">
                <a:solidFill>
                  <a:srgbClr val="000000"/>
                </a:solidFill>
                <a:latin typeface="Times New Roman"/>
              </a:rPr>
              <a:t>&lt;fecha/hora&gt;</a:t>
            </a:r>
            <a:endParaRPr b="0" lang="es-CO" sz="1400" spc="-1" strike="noStrike">
              <a:solidFill>
                <a:srgbClr val="000000"/>
              </a:solidFill>
              <a:latin typeface="Times New Roman"/>
            </a:endParaRPr>
          </a:p>
        </p:txBody>
      </p:sp>
      <p:sp>
        <p:nvSpPr>
          <p:cNvPr id="204"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s-CO" sz="1400" spc="-1" strike="noStrike">
                <a:solidFill>
                  <a:srgbClr val="000000"/>
                </a:solidFill>
                <a:latin typeface="Times New Roman"/>
              </a:defRPr>
            </a:lvl1pPr>
          </a:lstStyle>
          <a:p>
            <a:pPr indent="0">
              <a:buNone/>
            </a:pPr>
            <a:r>
              <a:rPr b="0" lang="es-CO" sz="1400" spc="-1" strike="noStrike">
                <a:solidFill>
                  <a:srgbClr val="000000"/>
                </a:solidFill>
                <a:latin typeface="Times New Roman"/>
              </a:rPr>
              <a:t>&lt;pie de página&gt;</a:t>
            </a:r>
            <a:endParaRPr b="0" lang="es-CO" sz="1400" spc="-1" strike="noStrike">
              <a:solidFill>
                <a:srgbClr val="000000"/>
              </a:solidFill>
              <a:latin typeface="Times New Roman"/>
            </a:endParaRPr>
          </a:p>
        </p:txBody>
      </p:sp>
      <p:sp>
        <p:nvSpPr>
          <p:cNvPr id="205"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s-CO" sz="1400" spc="-1" strike="noStrike">
                <a:solidFill>
                  <a:srgbClr val="000000"/>
                </a:solidFill>
                <a:latin typeface="Times New Roman"/>
              </a:defRPr>
            </a:lvl1pPr>
          </a:lstStyle>
          <a:p>
            <a:pPr indent="0" algn="r">
              <a:buNone/>
            </a:pPr>
            <a:fld id="{F37551EC-4858-44C9-BC51-5610A1887BE2}" type="slidenum">
              <a:rPr b="0" lang="es-CO" sz="1400" spc="-1" strike="noStrike">
                <a:solidFill>
                  <a:srgbClr val="000000"/>
                </a:solidFill>
                <a:latin typeface="Times New Roman"/>
              </a:rPr>
              <a:t>&lt;número&gt;</a:t>
            </a:fld>
            <a:endParaRPr b="0" lang="es-CO"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6040" cy="3085920"/>
          </a:xfrm>
          <a:prstGeom prst="rect">
            <a:avLst/>
          </a:prstGeom>
          <a:ln w="0">
            <a:noFill/>
          </a:ln>
        </p:spPr>
      </p:sp>
      <p:sp>
        <p:nvSpPr>
          <p:cNvPr id="27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CO" sz="1800" spc="-1" strike="noStrike">
              <a:solidFill>
                <a:srgbClr val="000000"/>
              </a:solidFill>
              <a:latin typeface="Arial"/>
            </a:endParaRPr>
          </a:p>
        </p:txBody>
      </p:sp>
      <p:sp>
        <p:nvSpPr>
          <p:cNvPr id="276"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s-CO" sz="1200" spc="-1" strike="noStrike">
                <a:solidFill>
                  <a:srgbClr val="000000"/>
                </a:solidFill>
                <a:latin typeface="Times New Roman"/>
              </a:defRPr>
            </a:lvl1pPr>
          </a:lstStyle>
          <a:p>
            <a:pPr indent="0" algn="r">
              <a:lnSpc>
                <a:spcPct val="100000"/>
              </a:lnSpc>
              <a:buNone/>
            </a:pPr>
            <a:fld id="{15EC9D81-2241-4F13-A871-7D424240B99D}" type="slidenum">
              <a:rPr b="0" lang="es-CO" sz="1200" spc="-1" strike="noStrike">
                <a:solidFill>
                  <a:srgbClr val="000000"/>
                </a:solidFill>
                <a:latin typeface="Times New Roman"/>
              </a:rPr>
              <a:t>&lt;número&gt;</a:t>
            </a:fld>
            <a:endParaRPr b="0" lang="es-CO"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a:ln w="0">
            <a:noFill/>
          </a:ln>
        </p:spPr>
      </p:sp>
      <p:sp>
        <p:nvSpPr>
          <p:cNvPr id="27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CO" sz="1800" spc="-1" strike="noStrike">
              <a:solidFill>
                <a:srgbClr val="000000"/>
              </a:solidFill>
              <a:latin typeface="Arial"/>
            </a:endParaRPr>
          </a:p>
        </p:txBody>
      </p:sp>
      <p:sp>
        <p:nvSpPr>
          <p:cNvPr id="279"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s-CO" sz="1200" spc="-1" strike="noStrike">
                <a:solidFill>
                  <a:srgbClr val="000000"/>
                </a:solidFill>
                <a:latin typeface="Times New Roman"/>
              </a:defRPr>
            </a:lvl1pPr>
          </a:lstStyle>
          <a:p>
            <a:pPr indent="0" algn="r">
              <a:lnSpc>
                <a:spcPct val="100000"/>
              </a:lnSpc>
              <a:buNone/>
            </a:pPr>
            <a:fld id="{B4C8AD68-254C-467C-AC6A-65211444F574}" type="slidenum">
              <a:rPr b="0" lang="es-CO" sz="1200" spc="-1" strike="noStrike">
                <a:solidFill>
                  <a:srgbClr val="000000"/>
                </a:solidFill>
                <a:latin typeface="Times New Roman"/>
              </a:rPr>
              <a:t>&lt;número&gt;</a:t>
            </a:fld>
            <a:endParaRPr b="0" lang="es-CO"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CO"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CO"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8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CO"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0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0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0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1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1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EB817AB-6FB5-497B-9E42-9523C4EB0A7C}" type="slidenum">
              <a:t>&lt;#&gt;</a:t>
            </a:fld>
          </a:p>
        </p:txBody>
      </p:sp>
      <p:sp>
        <p:nvSpPr>
          <p:cNvPr id="4" name="PlaceHolder 3"/>
          <p:cNvSpPr>
            <a:spLocks noGrp="1"/>
          </p:cNvSpPr>
          <p:nvPr>
            <p:ph type="dt" idx="1"/>
          </p:nvPr>
        </p:nvSpPr>
        <p:spPr/>
        <p:txBody>
          <a:bodyPr/>
          <a:p>
            <a:r>
              <a:rPr lang="es-CO"/>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2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CO"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92229F4-BD4B-4AE9-99C8-B76784274F3C}" type="slidenum">
              <a:t>&lt;#&gt;</a:t>
            </a:fld>
          </a:p>
        </p:txBody>
      </p:sp>
      <p:sp>
        <p:nvSpPr>
          <p:cNvPr id="6" name="PlaceHolder 5"/>
          <p:cNvSpPr>
            <a:spLocks noGrp="1"/>
          </p:cNvSpPr>
          <p:nvPr>
            <p:ph type="dt" idx="1"/>
          </p:nvPr>
        </p:nvSpPr>
        <p:spPr/>
        <p:txBody>
          <a:bodyPr/>
          <a:p>
            <a:r>
              <a:rPr lang="es-CO"/>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2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25C0D36-7141-4E36-AF31-65276A7030DD}" type="slidenum">
              <a:t>&lt;#&gt;</a:t>
            </a:fld>
          </a:p>
        </p:txBody>
      </p:sp>
      <p:sp>
        <p:nvSpPr>
          <p:cNvPr id="6" name="PlaceHolder 5"/>
          <p:cNvSpPr>
            <a:spLocks noGrp="1"/>
          </p:cNvSpPr>
          <p:nvPr>
            <p:ph type="dt" idx="1"/>
          </p:nvPr>
        </p:nvSpPr>
        <p:spPr/>
        <p:txBody>
          <a:bodyPr/>
          <a:p>
            <a:r>
              <a:rPr lang="es-CO"/>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2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FDD5220-855A-4E28-8036-FAC73FB32B69}" type="slidenum">
              <a:t>&lt;#&gt;</a:t>
            </a:fld>
          </a:p>
        </p:txBody>
      </p:sp>
      <p:sp>
        <p:nvSpPr>
          <p:cNvPr id="7" name="PlaceHolder 6"/>
          <p:cNvSpPr>
            <a:spLocks noGrp="1"/>
          </p:cNvSpPr>
          <p:nvPr>
            <p:ph type="dt" idx="1"/>
          </p:nvPr>
        </p:nvSpPr>
        <p:spPr/>
        <p:txBody>
          <a:bodyPr/>
          <a:p>
            <a:r>
              <a:rPr lang="es-CO"/>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607CC42-47E9-4390-8C85-35ED9272AB75}" type="slidenum">
              <a:t>&lt;#&gt;</a:t>
            </a:fld>
          </a:p>
        </p:txBody>
      </p:sp>
      <p:sp>
        <p:nvSpPr>
          <p:cNvPr id="5" name="PlaceHolder 4"/>
          <p:cNvSpPr>
            <a:spLocks noGrp="1"/>
          </p:cNvSpPr>
          <p:nvPr>
            <p:ph type="dt" idx="1"/>
          </p:nvPr>
        </p:nvSpPr>
        <p:spPr/>
        <p:txBody>
          <a:bodyPr/>
          <a:p>
            <a:r>
              <a:rPr lang="es-CO"/>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22F7D98-57AF-4813-80C1-017EB29373DD}" type="slidenum">
              <a:t>&lt;#&gt;</a:t>
            </a:fld>
          </a:p>
        </p:txBody>
      </p:sp>
      <p:sp>
        <p:nvSpPr>
          <p:cNvPr id="5" name="PlaceHolder 4"/>
          <p:cNvSpPr>
            <a:spLocks noGrp="1"/>
          </p:cNvSpPr>
          <p:nvPr>
            <p:ph type="dt" idx="1"/>
          </p:nvPr>
        </p:nvSpPr>
        <p:spPr/>
        <p:txBody>
          <a:bodyPr/>
          <a:p>
            <a:r>
              <a:rPr lang="es-CO"/>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8EF236-CBEC-4E40-B93F-68D59E78B888}" type="slidenum">
              <a:t>&lt;#&gt;</a:t>
            </a:fld>
          </a:p>
        </p:txBody>
      </p:sp>
      <p:sp>
        <p:nvSpPr>
          <p:cNvPr id="8" name="PlaceHolder 7"/>
          <p:cNvSpPr>
            <a:spLocks noGrp="1"/>
          </p:cNvSpPr>
          <p:nvPr>
            <p:ph type="dt" idx="1"/>
          </p:nvPr>
        </p:nvSpPr>
        <p:spPr/>
        <p:txBody>
          <a:bodyPr/>
          <a:p>
            <a:r>
              <a:rPr lang="es-CO"/>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3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64A7DD3-ADEE-446A-988B-1503CCB6B1B0}" type="slidenum">
              <a:t>&lt;#&gt;</a:t>
            </a:fld>
          </a:p>
        </p:txBody>
      </p:sp>
      <p:sp>
        <p:nvSpPr>
          <p:cNvPr id="8" name="PlaceHolder 7"/>
          <p:cNvSpPr>
            <a:spLocks noGrp="1"/>
          </p:cNvSpPr>
          <p:nvPr>
            <p:ph type="dt" idx="1"/>
          </p:nvPr>
        </p:nvSpPr>
        <p:spPr/>
        <p:txBody>
          <a:bodyPr/>
          <a:p>
            <a:r>
              <a:rPr lang="es-CO"/>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70E3300-1289-477B-BD40-95CBBE6D2F52}" type="slidenum">
              <a:t>&lt;#&gt;</a:t>
            </a:fld>
          </a:p>
        </p:txBody>
      </p:sp>
      <p:sp>
        <p:nvSpPr>
          <p:cNvPr id="8" name="PlaceHolder 7"/>
          <p:cNvSpPr>
            <a:spLocks noGrp="1"/>
          </p:cNvSpPr>
          <p:nvPr>
            <p:ph type="dt" idx="1"/>
          </p:nvPr>
        </p:nvSpPr>
        <p:spPr/>
        <p:txBody>
          <a:bodyPr/>
          <a:p>
            <a:r>
              <a:rPr lang="es-CO"/>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4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4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9299239-420A-4FEC-911D-8F161CC46517}" type="slidenum">
              <a:t>&lt;#&gt;</a:t>
            </a:fld>
          </a:p>
        </p:txBody>
      </p:sp>
      <p:sp>
        <p:nvSpPr>
          <p:cNvPr id="7" name="PlaceHolder 6"/>
          <p:cNvSpPr>
            <a:spLocks noGrp="1"/>
          </p:cNvSpPr>
          <p:nvPr>
            <p:ph type="dt" idx="1"/>
          </p:nvPr>
        </p:nvSpPr>
        <p:spPr/>
        <p:txBody>
          <a:bodyPr/>
          <a:p>
            <a:r>
              <a:rPr lang="es-CO"/>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1E59670-CB5F-4029-8CD0-FE999E8C8343}" type="slidenum">
              <a:t>&lt;#&gt;</a:t>
            </a:fld>
          </a:p>
        </p:txBody>
      </p:sp>
      <p:sp>
        <p:nvSpPr>
          <p:cNvPr id="9" name="PlaceHolder 8"/>
          <p:cNvSpPr>
            <a:spLocks noGrp="1"/>
          </p:cNvSpPr>
          <p:nvPr>
            <p:ph type="dt" idx="1"/>
          </p:nvPr>
        </p:nvSpPr>
        <p:spPr/>
        <p:txBody>
          <a:bodyPr/>
          <a:p>
            <a:r>
              <a:rPr lang="es-CO"/>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5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F95147B-B9E7-4539-BB3C-41050131D4B9}" type="slidenum">
              <a:t>&lt;#&gt;</a:t>
            </a:fld>
          </a:p>
        </p:txBody>
      </p:sp>
      <p:sp>
        <p:nvSpPr>
          <p:cNvPr id="11" name="PlaceHolder 10"/>
          <p:cNvSpPr>
            <a:spLocks noGrp="1"/>
          </p:cNvSpPr>
          <p:nvPr>
            <p:ph type="dt" idx="1"/>
          </p:nvPr>
        </p:nvSpPr>
        <p:spPr/>
        <p:txBody>
          <a:bodyPr/>
          <a:p>
            <a:r>
              <a:rPr lang="es-CO"/>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4FD838E-6BDB-4ADA-94CA-ECD78BF18426}" type="slidenum">
              <a:t>&lt;#&gt;</a:t>
            </a:fld>
          </a:p>
        </p:txBody>
      </p:sp>
      <p:sp>
        <p:nvSpPr>
          <p:cNvPr id="4" name="PlaceHolder 3"/>
          <p:cNvSpPr>
            <a:spLocks noGrp="1"/>
          </p:cNvSpPr>
          <p:nvPr>
            <p:ph type="dt" idx="4"/>
          </p:nvPr>
        </p:nvSpPr>
        <p:spPr/>
        <p:txBody>
          <a:bodyPr/>
          <a:p>
            <a:r>
              <a:rPr lang="es-CO"/>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6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CO"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BED8009-D060-4EA8-A14E-074590EA2F42}" type="slidenum">
              <a:t>&lt;#&gt;</a:t>
            </a:fld>
          </a:p>
        </p:txBody>
      </p:sp>
      <p:sp>
        <p:nvSpPr>
          <p:cNvPr id="6" name="PlaceHolder 5"/>
          <p:cNvSpPr>
            <a:spLocks noGrp="1"/>
          </p:cNvSpPr>
          <p:nvPr>
            <p:ph type="dt" idx="4"/>
          </p:nvPr>
        </p:nvSpPr>
        <p:spPr/>
        <p:txBody>
          <a:bodyPr/>
          <a:p>
            <a:r>
              <a:rPr lang="es-CO"/>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6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B2392B0A-9804-4931-8C73-480D3452AAB2}" type="slidenum">
              <a:t>&lt;#&gt;</a:t>
            </a:fld>
          </a:p>
        </p:txBody>
      </p:sp>
      <p:sp>
        <p:nvSpPr>
          <p:cNvPr id="6" name="PlaceHolder 5"/>
          <p:cNvSpPr>
            <a:spLocks noGrp="1"/>
          </p:cNvSpPr>
          <p:nvPr>
            <p:ph type="dt" idx="4"/>
          </p:nvPr>
        </p:nvSpPr>
        <p:spPr/>
        <p:txBody>
          <a:bodyPr/>
          <a:p>
            <a:r>
              <a:rPr lang="es-CO"/>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D168A70-6DD7-442A-8DCE-DECFD05C95F5}" type="slidenum">
              <a:t>&lt;#&gt;</a:t>
            </a:fld>
          </a:p>
        </p:txBody>
      </p:sp>
      <p:sp>
        <p:nvSpPr>
          <p:cNvPr id="7" name="PlaceHolder 6"/>
          <p:cNvSpPr>
            <a:spLocks noGrp="1"/>
          </p:cNvSpPr>
          <p:nvPr>
            <p:ph type="dt" idx="4"/>
          </p:nvPr>
        </p:nvSpPr>
        <p:spPr/>
        <p:txBody>
          <a:bodyPr/>
          <a:p>
            <a:r>
              <a:rPr lang="es-CO"/>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F6568DB-6710-4942-B09A-1B8710191430}" type="slidenum">
              <a:t>&lt;#&gt;</a:t>
            </a:fld>
          </a:p>
        </p:txBody>
      </p:sp>
      <p:sp>
        <p:nvSpPr>
          <p:cNvPr id="5" name="PlaceHolder 4"/>
          <p:cNvSpPr>
            <a:spLocks noGrp="1"/>
          </p:cNvSpPr>
          <p:nvPr>
            <p:ph type="dt" idx="4"/>
          </p:nvPr>
        </p:nvSpPr>
        <p:spPr/>
        <p:txBody>
          <a:bodyPr/>
          <a:p>
            <a:r>
              <a:rPr lang="es-CO"/>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EC8CE74-9586-489B-9800-F998E3CE9A7E}" type="slidenum">
              <a:t>&lt;#&gt;</a:t>
            </a:fld>
          </a:p>
        </p:txBody>
      </p:sp>
      <p:sp>
        <p:nvSpPr>
          <p:cNvPr id="5" name="PlaceHolder 4"/>
          <p:cNvSpPr>
            <a:spLocks noGrp="1"/>
          </p:cNvSpPr>
          <p:nvPr>
            <p:ph type="dt" idx="4"/>
          </p:nvPr>
        </p:nvSpPr>
        <p:spPr/>
        <p:txBody>
          <a:bodyPr/>
          <a:p>
            <a:r>
              <a:rPr lang="es-CO"/>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6B3C962-5193-490D-BD26-347105A0D26A}" type="slidenum">
              <a:t>&lt;#&gt;</a:t>
            </a:fld>
          </a:p>
        </p:txBody>
      </p:sp>
      <p:sp>
        <p:nvSpPr>
          <p:cNvPr id="8" name="PlaceHolder 7"/>
          <p:cNvSpPr>
            <a:spLocks noGrp="1"/>
          </p:cNvSpPr>
          <p:nvPr>
            <p:ph type="dt" idx="4"/>
          </p:nvPr>
        </p:nvSpPr>
        <p:spPr/>
        <p:txBody>
          <a:bodyPr/>
          <a:p>
            <a:r>
              <a:rPr lang="es-CO"/>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8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4FD16006-E1DC-4627-AAC9-C802A2E464D6}" type="slidenum">
              <a:t>&lt;#&gt;</a:t>
            </a:fld>
          </a:p>
        </p:txBody>
      </p:sp>
      <p:sp>
        <p:nvSpPr>
          <p:cNvPr id="8" name="PlaceHolder 7"/>
          <p:cNvSpPr>
            <a:spLocks noGrp="1"/>
          </p:cNvSpPr>
          <p:nvPr>
            <p:ph type="dt" idx="4"/>
          </p:nvPr>
        </p:nvSpPr>
        <p:spPr/>
        <p:txBody>
          <a:bodyPr/>
          <a:p>
            <a:r>
              <a:rPr lang="es-CO"/>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8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0F91C78-BA79-4C45-B3FB-75EC77AEAEDE}" type="slidenum">
              <a:t>&lt;#&gt;</a:t>
            </a:fld>
          </a:p>
        </p:txBody>
      </p:sp>
      <p:sp>
        <p:nvSpPr>
          <p:cNvPr id="8" name="PlaceHolder 7"/>
          <p:cNvSpPr>
            <a:spLocks noGrp="1"/>
          </p:cNvSpPr>
          <p:nvPr>
            <p:ph type="dt" idx="4"/>
          </p:nvPr>
        </p:nvSpPr>
        <p:spPr/>
        <p:txBody>
          <a:bodyPr/>
          <a:p>
            <a:r>
              <a:rPr lang="es-CO"/>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8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8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41E1398-548B-4B30-8A3A-C2A790BC4569}" type="slidenum">
              <a:t>&lt;#&gt;</a:t>
            </a:fld>
          </a:p>
        </p:txBody>
      </p:sp>
      <p:sp>
        <p:nvSpPr>
          <p:cNvPr id="7" name="PlaceHolder 6"/>
          <p:cNvSpPr>
            <a:spLocks noGrp="1"/>
          </p:cNvSpPr>
          <p:nvPr>
            <p:ph type="dt" idx="4"/>
          </p:nvPr>
        </p:nvSpPr>
        <p:spPr/>
        <p:txBody>
          <a:bodyPr/>
          <a:p>
            <a:r>
              <a:rPr lang="es-CO"/>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466DE759-507B-4643-BA26-46395A044967}" type="slidenum">
              <a:t>&lt;#&gt;</a:t>
            </a:fld>
          </a:p>
        </p:txBody>
      </p:sp>
      <p:sp>
        <p:nvSpPr>
          <p:cNvPr id="9" name="PlaceHolder 8"/>
          <p:cNvSpPr>
            <a:spLocks noGrp="1"/>
          </p:cNvSpPr>
          <p:nvPr>
            <p:ph type="dt" idx="4"/>
          </p:nvPr>
        </p:nvSpPr>
        <p:spPr/>
        <p:txBody>
          <a:bodyPr/>
          <a:p>
            <a:r>
              <a:rPr lang="es-CO"/>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CO"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9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CD9E0AAA-5A02-42F3-80C4-36BD9DD10C19}" type="slidenum">
              <a:t>&lt;#&gt;</a:t>
            </a:fld>
          </a:p>
        </p:txBody>
      </p:sp>
      <p:sp>
        <p:nvSpPr>
          <p:cNvPr id="11" name="PlaceHolder 10"/>
          <p:cNvSpPr>
            <a:spLocks noGrp="1"/>
          </p:cNvSpPr>
          <p:nvPr>
            <p:ph type="dt" idx="4"/>
          </p:nvPr>
        </p:nvSpPr>
        <p:spPr/>
        <p:txBody>
          <a:bodyPr/>
          <a:p>
            <a:r>
              <a:rPr lang="es-CO"/>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CO" sz="1800" spc="-1" strike="noStrike">
              <a:solidFill>
                <a:srgbClr val="000000"/>
              </a:solidFill>
              <a:latin typeface="Calibri"/>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es-CO"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wmf"/><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wmf"/><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n 2" descr="Interfaz de usuario gráfica, Texto, Aplicación&#10;&#10;Descripción generada automáticamente"/>
          <p:cNvPicPr/>
          <p:nvPr/>
        </p:nvPicPr>
        <p:blipFill>
          <a:blip r:embed="rId2"/>
          <a:stretch/>
        </p:blipFill>
        <p:spPr>
          <a:xfrm>
            <a:off x="0" y="0"/>
            <a:ext cx="12191760" cy="685764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CO" sz="1800" spc="-1" strike="noStrike">
                <a:solidFill>
                  <a:srgbClr val="000000"/>
                </a:solidFill>
                <a:latin typeface="Calibri"/>
              </a:rPr>
              <a:t>Pulse para editar el formato del texto de título</a:t>
            </a:r>
            <a:endParaRPr b="0" lang="es-CO" sz="1800" spc="-1" strike="noStrike">
              <a:solidFill>
                <a:srgbClr val="000000"/>
              </a:solidFill>
              <a:latin typeface="Calibri"/>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CO" sz="2800" spc="-1" strike="noStrike">
                <a:solidFill>
                  <a:srgbClr val="000000"/>
                </a:solidFill>
                <a:latin typeface="Calibri"/>
              </a:rPr>
              <a:t>Pulse para editar el formato de texto del esquema</a:t>
            </a:r>
            <a:endParaRPr b="0" lang="es-CO"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CO" sz="2000" spc="-1" strike="noStrike">
                <a:solidFill>
                  <a:srgbClr val="000000"/>
                </a:solidFill>
                <a:latin typeface="Calibri"/>
              </a:rPr>
              <a:t>Segundo nivel del esquema</a:t>
            </a:r>
            <a:endParaRPr b="0" lang="es-CO"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CO" sz="1800" spc="-1" strike="noStrike">
                <a:solidFill>
                  <a:srgbClr val="000000"/>
                </a:solidFill>
                <a:latin typeface="Calibri"/>
              </a:rPr>
              <a:t>Tercer nivel del esquema</a:t>
            </a:r>
            <a:endParaRPr b="0" lang="es-CO"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CO" sz="1800" spc="-1" strike="noStrike">
                <a:solidFill>
                  <a:srgbClr val="000000"/>
                </a:solidFill>
                <a:latin typeface="Calibri"/>
              </a:rPr>
              <a:t>Cuarto nivel del esquema</a:t>
            </a:r>
            <a:endParaRPr b="0" lang="es-CO"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Quinto nivel del esquema</a:t>
            </a:r>
            <a:endParaRPr b="0" lang="es-CO"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Sexto nivel del esquema</a:t>
            </a:r>
            <a:endParaRPr b="0" lang="es-CO"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Séptimo nivel del esquema</a:t>
            </a:r>
            <a:endParaRPr b="0" lang="es-CO"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Imagen 3" descr=""/>
          <p:cNvPicPr/>
          <p:nvPr/>
        </p:nvPicPr>
        <p:blipFill>
          <a:blip r:embed="rId2"/>
          <a:stretch/>
        </p:blipFill>
        <p:spPr>
          <a:xfrm>
            <a:off x="11027880" y="317520"/>
            <a:ext cx="811080" cy="790200"/>
          </a:xfrm>
          <a:prstGeom prst="rect">
            <a:avLst/>
          </a:prstGeom>
          <a:ln w="0">
            <a:noFill/>
          </a:ln>
        </p:spPr>
      </p:pic>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CO" sz="1800" spc="-1" strike="noStrike">
                <a:solidFill>
                  <a:srgbClr val="000000"/>
                </a:solidFill>
                <a:latin typeface="Calibri"/>
              </a:rPr>
              <a:t>Pulse para editar el formato del texto de título</a:t>
            </a:r>
            <a:endParaRPr b="0" lang="es-CO" sz="1800" spc="-1" strike="noStrike">
              <a:solidFill>
                <a:srgbClr val="000000"/>
              </a:solidFill>
              <a:latin typeface="Calibri"/>
            </a:endParaRPr>
          </a:p>
        </p:txBody>
      </p:sp>
      <p:sp>
        <p:nvSpPr>
          <p:cNvPr id="4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CO" sz="2800" spc="-1" strike="noStrike">
                <a:solidFill>
                  <a:srgbClr val="000000"/>
                </a:solidFill>
                <a:latin typeface="Calibri"/>
              </a:rPr>
              <a:t>Pulse para editar el formato de texto del esquema</a:t>
            </a:r>
            <a:endParaRPr b="0" lang="es-CO"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CO" sz="2000" spc="-1" strike="noStrike">
                <a:solidFill>
                  <a:srgbClr val="000000"/>
                </a:solidFill>
                <a:latin typeface="Calibri"/>
              </a:rPr>
              <a:t>Segundo nivel del esquema</a:t>
            </a:r>
            <a:endParaRPr b="0" lang="es-CO"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CO" sz="1800" spc="-1" strike="noStrike">
                <a:solidFill>
                  <a:srgbClr val="000000"/>
                </a:solidFill>
                <a:latin typeface="Calibri"/>
              </a:rPr>
              <a:t>Tercer nivel del esquema</a:t>
            </a:r>
            <a:endParaRPr b="0" lang="es-CO"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CO" sz="1800" spc="-1" strike="noStrike">
                <a:solidFill>
                  <a:srgbClr val="000000"/>
                </a:solidFill>
                <a:latin typeface="Calibri"/>
              </a:rPr>
              <a:t>Cuarto nivel del esquema</a:t>
            </a:r>
            <a:endParaRPr b="0" lang="es-CO"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Quinto nivel del esquema</a:t>
            </a:r>
            <a:endParaRPr b="0" lang="es-CO"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Sexto nivel del esquema</a:t>
            </a:r>
            <a:endParaRPr b="0" lang="es-CO"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Séptimo nivel del esquema</a:t>
            </a:r>
            <a:endParaRPr b="0" lang="es-CO"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Imagen 5" descr="Patrón de fondo&#10;&#10;Descripción generada automáticamente"/>
          <p:cNvPicPr/>
          <p:nvPr/>
        </p:nvPicPr>
        <p:blipFill>
          <a:blip r:embed="rId2"/>
          <a:stretch/>
        </p:blipFill>
        <p:spPr>
          <a:xfrm>
            <a:off x="0" y="0"/>
            <a:ext cx="12191760" cy="6857640"/>
          </a:xfrm>
          <a:prstGeom prst="rect">
            <a:avLst/>
          </a:prstGeom>
          <a:ln w="0">
            <a:noFill/>
          </a:ln>
        </p:spPr>
      </p:pic>
      <p:pic>
        <p:nvPicPr>
          <p:cNvPr id="79" name="Imagen 3" descr=""/>
          <p:cNvPicPr/>
          <p:nvPr/>
        </p:nvPicPr>
        <p:blipFill>
          <a:blip r:embed="rId3"/>
          <a:stretch/>
        </p:blipFill>
        <p:spPr>
          <a:xfrm>
            <a:off x="11054880" y="303120"/>
            <a:ext cx="855360" cy="833760"/>
          </a:xfrm>
          <a:prstGeom prst="rect">
            <a:avLst/>
          </a:prstGeom>
          <a:ln w="0">
            <a:noFill/>
          </a:ln>
        </p:spPr>
      </p:pic>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CO" sz="1800" spc="-1" strike="noStrike">
                <a:solidFill>
                  <a:srgbClr val="000000"/>
                </a:solidFill>
                <a:latin typeface="Calibri"/>
              </a:rPr>
              <a:t>Pulse para editar el formato del texto de título</a:t>
            </a:r>
            <a:endParaRPr b="0" lang="es-CO" sz="1800" spc="-1" strike="noStrike">
              <a:solidFill>
                <a:srgbClr val="000000"/>
              </a:solidFill>
              <a:latin typeface="Calibri"/>
            </a:endParaRPr>
          </a:p>
        </p:txBody>
      </p:sp>
      <p:sp>
        <p:nvSpPr>
          <p:cNvPr id="8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CO" sz="2800" spc="-1" strike="noStrike">
                <a:solidFill>
                  <a:srgbClr val="000000"/>
                </a:solidFill>
                <a:latin typeface="Calibri"/>
              </a:rPr>
              <a:t>Pulse para editar el formato de texto del esquema</a:t>
            </a:r>
            <a:endParaRPr b="0" lang="es-CO"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CO" sz="2000" spc="-1" strike="noStrike">
                <a:solidFill>
                  <a:srgbClr val="000000"/>
                </a:solidFill>
                <a:latin typeface="Calibri"/>
              </a:rPr>
              <a:t>Segundo nivel del esquema</a:t>
            </a:r>
            <a:endParaRPr b="0" lang="es-CO"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CO" sz="1800" spc="-1" strike="noStrike">
                <a:solidFill>
                  <a:srgbClr val="000000"/>
                </a:solidFill>
                <a:latin typeface="Calibri"/>
              </a:rPr>
              <a:t>Tercer nivel del esquema</a:t>
            </a:r>
            <a:endParaRPr b="0" lang="es-CO"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CO" sz="1800" spc="-1" strike="noStrike">
                <a:solidFill>
                  <a:srgbClr val="000000"/>
                </a:solidFill>
                <a:latin typeface="Calibri"/>
              </a:rPr>
              <a:t>Cuarto nivel del esquema</a:t>
            </a:r>
            <a:endParaRPr b="0" lang="es-CO"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Quinto nivel del esquema</a:t>
            </a:r>
            <a:endParaRPr b="0" lang="es-CO"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Sexto nivel del esquema</a:t>
            </a:r>
            <a:endParaRPr b="0" lang="es-CO"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Séptimo nivel del esquema</a:t>
            </a:r>
            <a:endParaRPr b="0" lang="es-CO"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s-ES" sz="4400" spc="-1" strike="noStrike">
                <a:solidFill>
                  <a:srgbClr val="000000"/>
                </a:solidFill>
                <a:latin typeface="Calibri Light"/>
              </a:rPr>
              <a:t>Haga clic para modificar el estilo de título del patrón</a:t>
            </a:r>
            <a:endParaRPr b="0" lang="es-CO" sz="4400" spc="-1" strike="noStrike">
              <a:solidFill>
                <a:srgbClr val="000000"/>
              </a:solidFill>
              <a:latin typeface="Calibri"/>
            </a:endParaRPr>
          </a:p>
        </p:txBody>
      </p:sp>
      <p:sp>
        <p:nvSpPr>
          <p:cNvPr id="119"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es-CO" sz="1200" spc="-1" strike="noStrike">
                <a:solidFill>
                  <a:srgbClr val="8b8b8b"/>
                </a:solidFill>
                <a:latin typeface="Calibri"/>
              </a:defRPr>
            </a:lvl1pPr>
          </a:lstStyle>
          <a:p>
            <a:pPr indent="0">
              <a:lnSpc>
                <a:spcPct val="100000"/>
              </a:lnSpc>
              <a:buNone/>
            </a:pPr>
            <a:r>
              <a:rPr b="0" lang="es-CO" sz="1200" spc="-1" strike="noStrike">
                <a:solidFill>
                  <a:srgbClr val="8b8b8b"/>
                </a:solidFill>
                <a:latin typeface="Calibri"/>
              </a:rPr>
              <a:t>&lt;fecha/hora&gt;</a:t>
            </a:r>
            <a:endParaRPr b="0" lang="es-CO" sz="1200" spc="-1" strike="noStrike">
              <a:solidFill>
                <a:srgbClr val="000000"/>
              </a:solidFill>
              <a:latin typeface="Times New Roman"/>
            </a:endParaRPr>
          </a:p>
        </p:txBody>
      </p:sp>
      <p:sp>
        <p:nvSpPr>
          <p:cNvPr id="120"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s-CO" sz="1400" spc="-1" strike="noStrike">
                <a:solidFill>
                  <a:srgbClr val="000000"/>
                </a:solidFill>
                <a:latin typeface="Times New Roman"/>
              </a:defRPr>
            </a:lvl1pPr>
          </a:lstStyle>
          <a:p>
            <a:pPr indent="0" algn="ctr">
              <a:buNone/>
            </a:pPr>
            <a:r>
              <a:rPr b="0" lang="es-CO" sz="1400" spc="-1" strike="noStrike">
                <a:solidFill>
                  <a:srgbClr val="000000"/>
                </a:solidFill>
                <a:latin typeface="Times New Roman"/>
              </a:rPr>
              <a:t>&lt;pie de página&gt;</a:t>
            </a:r>
            <a:endParaRPr b="0" lang="es-CO" sz="1400" spc="-1" strike="noStrike">
              <a:solidFill>
                <a:srgbClr val="000000"/>
              </a:solidFill>
              <a:latin typeface="Times New Roman"/>
            </a:endParaRPr>
          </a:p>
        </p:txBody>
      </p:sp>
      <p:sp>
        <p:nvSpPr>
          <p:cNvPr id="121"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s-CO" sz="1200" spc="-1" strike="noStrike">
                <a:solidFill>
                  <a:srgbClr val="8b8b8b"/>
                </a:solidFill>
                <a:latin typeface="Calibri"/>
              </a:defRPr>
            </a:lvl1pPr>
          </a:lstStyle>
          <a:p>
            <a:pPr indent="0" algn="r">
              <a:lnSpc>
                <a:spcPct val="100000"/>
              </a:lnSpc>
              <a:buNone/>
            </a:pPr>
            <a:fld id="{A6B2EA9F-0EF0-4FCB-9C37-B911A3A6D002}" type="slidenum">
              <a:rPr b="0" lang="es-CO" sz="1200" spc="-1" strike="noStrike">
                <a:solidFill>
                  <a:srgbClr val="8b8b8b"/>
                </a:solidFill>
                <a:latin typeface="Calibri"/>
              </a:rPr>
              <a:t>&lt;número&gt;</a:t>
            </a:fld>
            <a:endParaRPr b="0" lang="es-CO" sz="1200" spc="-1" strike="noStrike">
              <a:solidFill>
                <a:srgbClr val="000000"/>
              </a:solidFill>
              <a:latin typeface="Times New Roman"/>
            </a:endParaRPr>
          </a:p>
        </p:txBody>
      </p:sp>
      <p:sp>
        <p:nvSpPr>
          <p:cNvPr id="12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CO" sz="2800" spc="-1" strike="noStrike">
                <a:solidFill>
                  <a:srgbClr val="000000"/>
                </a:solidFill>
                <a:latin typeface="Calibri"/>
              </a:rPr>
              <a:t>Pulse para editar el formato de texto del esquema</a:t>
            </a:r>
            <a:endParaRPr b="0" lang="es-CO"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CO" sz="2000" spc="-1" strike="noStrike">
                <a:solidFill>
                  <a:srgbClr val="000000"/>
                </a:solidFill>
                <a:latin typeface="Calibri"/>
              </a:rPr>
              <a:t>Segundo nivel del esquema</a:t>
            </a:r>
            <a:endParaRPr b="0" lang="es-CO"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CO" sz="1800" spc="-1" strike="noStrike">
                <a:solidFill>
                  <a:srgbClr val="000000"/>
                </a:solidFill>
                <a:latin typeface="Calibri"/>
              </a:rPr>
              <a:t>Tercer nivel del esquema</a:t>
            </a:r>
            <a:endParaRPr b="0" lang="es-CO"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CO" sz="1800" spc="-1" strike="noStrike">
                <a:solidFill>
                  <a:srgbClr val="000000"/>
                </a:solidFill>
                <a:latin typeface="Calibri"/>
              </a:rPr>
              <a:t>Cuarto nivel del esquema</a:t>
            </a:r>
            <a:endParaRPr b="0" lang="es-CO"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Quinto nivel del esquema</a:t>
            </a:r>
            <a:endParaRPr b="0" lang="es-CO"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Sexto nivel del esquema</a:t>
            </a:r>
            <a:endParaRPr b="0" lang="es-CO"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Séptimo nivel del esquema</a:t>
            </a:r>
            <a:endParaRPr b="0" lang="es-CO"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PlaceHolder 1"/>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es-CO" sz="1200" spc="-1" strike="noStrike">
                <a:solidFill>
                  <a:srgbClr val="8b8b8b"/>
                </a:solidFill>
                <a:latin typeface="Calibri"/>
              </a:defRPr>
            </a:lvl1pPr>
          </a:lstStyle>
          <a:p>
            <a:pPr indent="0">
              <a:lnSpc>
                <a:spcPct val="100000"/>
              </a:lnSpc>
              <a:buNone/>
            </a:pPr>
            <a:r>
              <a:rPr b="0" lang="es-CO" sz="1200" spc="-1" strike="noStrike">
                <a:solidFill>
                  <a:srgbClr val="8b8b8b"/>
                </a:solidFill>
                <a:latin typeface="Calibri"/>
              </a:rPr>
              <a:t>&lt;fecha/hora&gt;</a:t>
            </a:r>
            <a:endParaRPr b="0" lang="es-CO" sz="1200" spc="-1" strike="noStrike">
              <a:solidFill>
                <a:srgbClr val="000000"/>
              </a:solidFill>
              <a:latin typeface="Times New Roman"/>
            </a:endParaRPr>
          </a:p>
        </p:txBody>
      </p:sp>
      <p:sp>
        <p:nvSpPr>
          <p:cNvPr id="160" name="PlaceHolder 2"/>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es-CO" sz="1400" spc="-1" strike="noStrike">
                <a:solidFill>
                  <a:srgbClr val="000000"/>
                </a:solidFill>
                <a:latin typeface="Times New Roman"/>
              </a:defRPr>
            </a:lvl1pPr>
          </a:lstStyle>
          <a:p>
            <a:pPr indent="0" algn="ctr">
              <a:buNone/>
            </a:pPr>
            <a:r>
              <a:rPr b="0" lang="es-CO" sz="1400" spc="-1" strike="noStrike">
                <a:solidFill>
                  <a:srgbClr val="000000"/>
                </a:solidFill>
                <a:latin typeface="Times New Roman"/>
              </a:rPr>
              <a:t>&lt;pie de página&gt;</a:t>
            </a:r>
            <a:endParaRPr b="0" lang="es-CO" sz="1400" spc="-1" strike="noStrike">
              <a:solidFill>
                <a:srgbClr val="000000"/>
              </a:solidFill>
              <a:latin typeface="Times New Roman"/>
            </a:endParaRPr>
          </a:p>
        </p:txBody>
      </p:sp>
      <p:sp>
        <p:nvSpPr>
          <p:cNvPr id="161" name="PlaceHolder 3"/>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es-CO" sz="1200" spc="-1" strike="noStrike">
                <a:solidFill>
                  <a:srgbClr val="8b8b8b"/>
                </a:solidFill>
                <a:latin typeface="Calibri"/>
              </a:defRPr>
            </a:lvl1pPr>
          </a:lstStyle>
          <a:p>
            <a:pPr indent="0" algn="r">
              <a:lnSpc>
                <a:spcPct val="100000"/>
              </a:lnSpc>
              <a:buNone/>
            </a:pPr>
            <a:fld id="{2AF5A012-8980-44D8-9D36-E0D208519F5E}" type="slidenum">
              <a:rPr b="0" lang="es-CO" sz="1200" spc="-1" strike="noStrike">
                <a:solidFill>
                  <a:srgbClr val="8b8b8b"/>
                </a:solidFill>
                <a:latin typeface="Calibri"/>
              </a:rPr>
              <a:t>&lt;número&gt;</a:t>
            </a:fld>
            <a:endParaRPr b="0" lang="es-CO" sz="1200" spc="-1" strike="noStrike">
              <a:solidFill>
                <a:srgbClr val="000000"/>
              </a:solidFill>
              <a:latin typeface="Times New Roman"/>
            </a:endParaRPr>
          </a:p>
        </p:txBody>
      </p:sp>
      <p:sp>
        <p:nvSpPr>
          <p:cNvPr id="16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CO" sz="1800" spc="-1" strike="noStrike">
                <a:solidFill>
                  <a:srgbClr val="000000"/>
                </a:solidFill>
                <a:latin typeface="Calibri"/>
              </a:rPr>
              <a:t>Pulse para editar el formato del texto de título</a:t>
            </a:r>
            <a:endParaRPr b="0" lang="es-CO" sz="1800" spc="-1" strike="noStrike">
              <a:solidFill>
                <a:srgbClr val="000000"/>
              </a:solidFill>
              <a:latin typeface="Calibri"/>
            </a:endParaRPr>
          </a:p>
        </p:txBody>
      </p:sp>
      <p:sp>
        <p:nvSpPr>
          <p:cNvPr id="16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CO" sz="2800" spc="-1" strike="noStrike">
                <a:solidFill>
                  <a:srgbClr val="000000"/>
                </a:solidFill>
                <a:latin typeface="Calibri"/>
              </a:rPr>
              <a:t>Pulse para editar el formato de texto del esquema</a:t>
            </a:r>
            <a:endParaRPr b="0" lang="es-CO"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s-CO" sz="2000" spc="-1" strike="noStrike">
                <a:solidFill>
                  <a:srgbClr val="000000"/>
                </a:solidFill>
                <a:latin typeface="Calibri"/>
              </a:rPr>
              <a:t>Segundo nivel del esquema</a:t>
            </a:r>
            <a:endParaRPr b="0" lang="es-CO"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s-CO" sz="1800" spc="-1" strike="noStrike">
                <a:solidFill>
                  <a:srgbClr val="000000"/>
                </a:solidFill>
                <a:latin typeface="Calibri"/>
              </a:rPr>
              <a:t>Tercer nivel del esquema</a:t>
            </a:r>
            <a:endParaRPr b="0" lang="es-CO"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s-CO" sz="1800" spc="-1" strike="noStrike">
                <a:solidFill>
                  <a:srgbClr val="000000"/>
                </a:solidFill>
                <a:latin typeface="Calibri"/>
              </a:rPr>
              <a:t>Cuarto nivel del esquema</a:t>
            </a:r>
            <a:endParaRPr b="0" lang="es-CO"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Quinto nivel del esquema</a:t>
            </a:r>
            <a:endParaRPr b="0" lang="es-CO"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Sexto nivel del esquema</a:t>
            </a:r>
            <a:endParaRPr b="0" lang="es-CO"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s-CO" sz="2000" spc="-1" strike="noStrike">
                <a:solidFill>
                  <a:srgbClr val="000000"/>
                </a:solidFill>
                <a:latin typeface="Calibri"/>
              </a:rPr>
              <a:t>Séptimo nivel del esquema</a:t>
            </a:r>
            <a:endParaRPr b="0" lang="es-CO"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github.com/hamv95/ADSO_N_2617512_G21/blob/main/docs/trim2/1_gestion_proyectos/2_levantamiento_informacion/1_recoleccion_informacion.xlsx?raw=true" TargetMode="External"/><Relationship Id="rId2" Type="http://schemas.openxmlformats.org/officeDocument/2006/relationships/hyperlink" Target="https://github.com/hamv95/ADSO_N_2617512_G21/tree/main/docs/trim2/1_gestion_proyectos/3_diagrama%20_procesos" TargetMode="External"/><Relationship Id="rId3" Type="http://schemas.openxmlformats.org/officeDocument/2006/relationships/hyperlink" Target="https://github.com/hamv95/ADSO_N_2617512_G21/blob/main/docs/trim2/2_caso_uso/Diagramas_De_Uso.pdf" TargetMode="External"/><Relationship Id="rId4" Type="http://schemas.openxmlformats.org/officeDocument/2006/relationships/hyperlink" Target="https://github.com/hamv95/ADSO_N_2617512_G21/blob/main/docs/trim2/2_caso_uso/Casos_de_uso.pdf" TargetMode="External"/><Relationship Id="rId5" Type="http://schemas.openxmlformats.org/officeDocument/2006/relationships/hyperlink" Target="https://github.com/hamv95/ADSO_N_2617512_G21/blob/main/docs/trim2/1_gestion_proyectos/2_levantamiento_informacion/1_recoleccion_informacion.xlsx?raw=true" TargetMode="External"/><Relationship Id="rId6" Type="http://schemas.openxmlformats.org/officeDocument/2006/relationships/hyperlink" Target="https://github.com/hamv95/ADSO_N_2617512_G21/tree/main/docs/trim2/1_gestion_proyectos/3_diagrama%20_procesos" TargetMode="External"/><Relationship Id="rId7" Type="http://schemas.openxmlformats.org/officeDocument/2006/relationships/hyperlink" Target="https://github.com/hamv95/ADSO_N_2617512_G21/blob/main/docs/trim2/2_caso_uso/Diagramas_De_Uso.pdf" TargetMode="External"/><Relationship Id="rId8" Type="http://schemas.openxmlformats.org/officeDocument/2006/relationships/hyperlink" Target="https://github.com/hamv95/ADSO_N_2617512_G21/blob/main/docs/trim2/2_caso_uso/Casos_de_uso.pdf" TargetMode="External"/><Relationship Id="rId9" Type="http://schemas.openxmlformats.org/officeDocument/2006/relationships/hyperlink" Target="https://github.com/hamv95/ADSO_N_2617512_G21/blob/main/docs/trim2/5_dise&#241;o_web/Wireframes.bmpr" TargetMode="External"/><Relationship Id="rId10" Type="http://schemas.openxmlformats.org/officeDocument/2006/relationships/image" Target="../media/image7.png"/><Relationship Id="rId11" Type="http://schemas.openxmlformats.org/officeDocument/2006/relationships/image" Target="../media/image6.png"/><Relationship Id="rId12" Type="http://schemas.openxmlformats.org/officeDocument/2006/relationships/slideLayout" Target="../slideLayouts/slideLayout37.xml"/><Relationship Id="rId1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adroTexto 6"/>
          <p:cNvSpPr/>
          <p:nvPr/>
        </p:nvSpPr>
        <p:spPr>
          <a:xfrm>
            <a:off x="995400" y="2551680"/>
            <a:ext cx="6453360" cy="914040"/>
          </a:xfrm>
          <a:prstGeom prst="rect">
            <a:avLst/>
          </a:prstGeom>
          <a:noFill/>
          <a:ln w="0">
            <a:noFill/>
          </a:ln>
        </p:spPr>
        <p:style>
          <a:lnRef idx="0"/>
          <a:fillRef idx="0"/>
          <a:effectRef idx="0"/>
          <a:fontRef idx="minor"/>
        </p:style>
        <p:txBody>
          <a:bodyPr anchor="t">
            <a:spAutoFit/>
          </a:bodyPr>
          <a:p>
            <a:pPr>
              <a:lnSpc>
                <a:spcPct val="100000"/>
              </a:lnSpc>
            </a:pPr>
            <a:r>
              <a:rPr b="1" lang="es-ES" sz="5400" spc="-1" strike="noStrike">
                <a:solidFill>
                  <a:srgbClr val="404040"/>
                </a:solidFill>
                <a:latin typeface="Work Sans"/>
              </a:rPr>
              <a:t>HelpSYS</a:t>
            </a:r>
            <a:endParaRPr b="0" lang="es-CO" sz="5400" spc="-1" strike="noStrike">
              <a:solidFill>
                <a:srgbClr val="000000"/>
              </a:solidFill>
              <a:latin typeface="Arial"/>
            </a:endParaRPr>
          </a:p>
        </p:txBody>
      </p:sp>
      <p:sp>
        <p:nvSpPr>
          <p:cNvPr id="207" name="CuadroTexto 2"/>
          <p:cNvSpPr/>
          <p:nvPr/>
        </p:nvSpPr>
        <p:spPr>
          <a:xfrm>
            <a:off x="6498720" y="2761920"/>
            <a:ext cx="2001240" cy="1334160"/>
          </a:xfrm>
          <a:prstGeom prst="rect">
            <a:avLst/>
          </a:prstGeom>
          <a:no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s-ES" sz="1600" spc="-1" strike="noStrike">
                <a:solidFill>
                  <a:srgbClr val="000000"/>
                </a:solidFill>
                <a:latin typeface="Work Sans Light"/>
              </a:rPr>
              <a:t>Logo Sistema</a:t>
            </a:r>
            <a:endParaRPr b="0" lang="es-CO" sz="1600" spc="-1" strike="noStrike">
              <a:solidFill>
                <a:srgbClr val="000000"/>
              </a:solidFill>
              <a:latin typeface="Arial"/>
            </a:endParaRPr>
          </a:p>
        </p:txBody>
      </p:sp>
      <p:sp>
        <p:nvSpPr>
          <p:cNvPr id="208" name="CuadroTexto 4"/>
          <p:cNvSpPr/>
          <p:nvPr/>
        </p:nvSpPr>
        <p:spPr>
          <a:xfrm>
            <a:off x="8500320" y="2761920"/>
            <a:ext cx="2001240" cy="1334160"/>
          </a:xfrm>
          <a:prstGeom prst="rect">
            <a:avLst/>
          </a:prstGeom>
          <a:no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s-ES" sz="1600" spc="-1" strike="noStrike">
                <a:solidFill>
                  <a:srgbClr val="000000"/>
                </a:solidFill>
                <a:latin typeface="Work Sans Light"/>
              </a:rPr>
              <a:t>Logo Empresa</a:t>
            </a:r>
            <a:endParaRPr b="0" lang="es-CO" sz="1600" spc="-1" strike="noStrike">
              <a:solidFill>
                <a:srgbClr val="000000"/>
              </a:solidFill>
              <a:latin typeface="Arial"/>
            </a:endParaRPr>
          </a:p>
        </p:txBody>
      </p:sp>
      <p:pic>
        <p:nvPicPr>
          <p:cNvPr id="209" name="Imagen 3" descr="Logotipo, nombre de la empresa&#10;&#10;Descripción generada automáticamente"/>
          <p:cNvPicPr/>
          <p:nvPr/>
        </p:nvPicPr>
        <p:blipFill>
          <a:blip r:embed="rId1"/>
          <a:stretch/>
        </p:blipFill>
        <p:spPr>
          <a:xfrm>
            <a:off x="8505720" y="2235600"/>
            <a:ext cx="2742840" cy="2702880"/>
          </a:xfrm>
          <a:prstGeom prst="rect">
            <a:avLst/>
          </a:prstGeom>
          <a:ln w="0">
            <a:noFill/>
          </a:ln>
        </p:spPr>
      </p:pic>
      <p:pic>
        <p:nvPicPr>
          <p:cNvPr id="210" name="Imagen 5" descr=""/>
          <p:cNvPicPr/>
          <p:nvPr/>
        </p:nvPicPr>
        <p:blipFill>
          <a:blip r:embed="rId2"/>
          <a:stretch/>
        </p:blipFill>
        <p:spPr>
          <a:xfrm>
            <a:off x="5759640" y="2296080"/>
            <a:ext cx="2755080" cy="27378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456120" y="110520"/>
            <a:ext cx="10515240" cy="1325160"/>
          </a:xfrm>
          <a:prstGeom prst="rect">
            <a:avLst/>
          </a:prstGeom>
          <a:noFill/>
          <a:ln w="0">
            <a:noFill/>
          </a:ln>
        </p:spPr>
        <p:txBody>
          <a:bodyPr anchor="ctr">
            <a:normAutofit/>
          </a:bodyPr>
          <a:p>
            <a:pPr indent="0">
              <a:lnSpc>
                <a:spcPct val="90000"/>
              </a:lnSpc>
              <a:buNone/>
            </a:pPr>
            <a:r>
              <a:rPr b="0" lang="es-ES" sz="3200" spc="-1" strike="noStrike">
                <a:solidFill>
                  <a:srgbClr val="ffffff"/>
                </a:solidFill>
                <a:latin typeface="Work Sans Medium"/>
              </a:rPr>
              <a:t>Entregables Proyecto Formativo</a:t>
            </a:r>
            <a:br>
              <a:rPr sz="3200"/>
            </a:br>
            <a:r>
              <a:rPr b="0" lang="es-ES" sz="3200" spc="-1" strike="noStrike">
                <a:solidFill>
                  <a:srgbClr val="ffffff"/>
                </a:solidFill>
                <a:latin typeface="Work Sans Medium"/>
              </a:rPr>
              <a:t>por Trimestre</a:t>
            </a:r>
            <a:endParaRPr b="0" lang="es-CO" sz="3200" spc="-1" strike="noStrike">
              <a:solidFill>
                <a:srgbClr val="000000"/>
              </a:solidFill>
              <a:latin typeface="Calibri"/>
            </a:endParaRPr>
          </a:p>
        </p:txBody>
      </p:sp>
      <p:sp>
        <p:nvSpPr>
          <p:cNvPr id="249" name="CuadroTexto 3"/>
          <p:cNvSpPr/>
          <p:nvPr/>
        </p:nvSpPr>
        <p:spPr>
          <a:xfrm>
            <a:off x="8694360" y="5083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Sistema</a:t>
            </a:r>
            <a:endParaRPr b="0" lang="es-CO" sz="1600" spc="-1" strike="noStrike">
              <a:solidFill>
                <a:srgbClr val="000000"/>
              </a:solidFill>
              <a:latin typeface="Arial"/>
            </a:endParaRPr>
          </a:p>
        </p:txBody>
      </p:sp>
      <p:sp>
        <p:nvSpPr>
          <p:cNvPr id="250" name="CuadroTexto 4"/>
          <p:cNvSpPr/>
          <p:nvPr/>
        </p:nvSpPr>
        <p:spPr>
          <a:xfrm>
            <a:off x="9775080" y="5101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Empresa</a:t>
            </a:r>
            <a:endParaRPr b="0" lang="es-CO" sz="1600" spc="-1" strike="noStrike">
              <a:solidFill>
                <a:srgbClr val="000000"/>
              </a:solidFill>
              <a:latin typeface="Arial"/>
            </a:endParaRPr>
          </a:p>
        </p:txBody>
      </p:sp>
      <p:sp>
        <p:nvSpPr>
          <p:cNvPr id="251" name="CuadroTexto 6"/>
          <p:cNvSpPr/>
          <p:nvPr/>
        </p:nvSpPr>
        <p:spPr>
          <a:xfrm>
            <a:off x="1260000" y="1881000"/>
            <a:ext cx="3854160" cy="1796760"/>
          </a:xfrm>
          <a:prstGeom prst="rect">
            <a:avLst/>
          </a:prstGeom>
          <a:noFill/>
          <a:ln w="0">
            <a:noFill/>
          </a:ln>
        </p:spPr>
        <p:style>
          <a:lnRef idx="0"/>
          <a:fillRef idx="0"/>
          <a:effectRef idx="0"/>
          <a:fontRef idx="minor"/>
        </p:style>
        <p:txBody>
          <a:bodyPr anchor="t">
            <a:spAutoFit/>
          </a:bodyPr>
          <a:p>
            <a:pPr marL="171360" indent="-171360">
              <a:lnSpc>
                <a:spcPct val="100000"/>
              </a:lnSpc>
              <a:buClr>
                <a:srgbClr val="000000"/>
              </a:buClr>
              <a:buFont typeface="Arial"/>
              <a:buChar char="•"/>
            </a:pPr>
            <a:r>
              <a:rPr b="0" lang="es-ES" sz="1400" spc="-1" strike="noStrike">
                <a:solidFill>
                  <a:srgbClr val="000000"/>
                </a:solidFill>
                <a:latin typeface="Work Sans Light"/>
              </a:rPr>
              <a:t>Plan de Proyecto</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ES" sz="1400" spc="-1" strike="noStrike">
                <a:solidFill>
                  <a:srgbClr val="000000"/>
                </a:solidFill>
                <a:latin typeface="Work Sans Light"/>
                <a:hlinkClick r:id="rId1"/>
              </a:rPr>
              <a:t>Levantamiento de Información</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ES" sz="1400" spc="-1" strike="noStrike">
                <a:solidFill>
                  <a:srgbClr val="000000"/>
                </a:solidFill>
                <a:latin typeface="Work Sans Light"/>
                <a:hlinkClick r:id="rId2"/>
              </a:rPr>
              <a:t>Diagrama de Procesos</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ES" sz="1400" spc="-1" strike="noStrike">
                <a:solidFill>
                  <a:srgbClr val="000000"/>
                </a:solidFill>
                <a:latin typeface="Work Sans Light"/>
              </a:rPr>
              <a:t>IEEE-830 o Historias de Usuario</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ES" sz="1400" spc="-1" strike="noStrike">
                <a:solidFill>
                  <a:srgbClr val="000000"/>
                </a:solidFill>
                <a:latin typeface="Work Sans Light"/>
                <a:hlinkClick r:id="rId3"/>
              </a:rPr>
              <a:t>Diagrama Casos de Uso</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ES" sz="1400" spc="-1" strike="noStrike">
                <a:solidFill>
                  <a:srgbClr val="000000"/>
                </a:solidFill>
                <a:latin typeface="Work Sans Light"/>
                <a:hlinkClick r:id="rId4"/>
              </a:rPr>
              <a:t>Casos de Uso Extendido</a:t>
            </a:r>
            <a:endParaRPr b="0" lang="es-CO" sz="1400" spc="-1" strike="noStrike">
              <a:solidFill>
                <a:srgbClr val="000000"/>
              </a:solidFill>
              <a:latin typeface="Arial"/>
            </a:endParaRPr>
          </a:p>
          <a:p>
            <a:pPr>
              <a:lnSpc>
                <a:spcPct val="100000"/>
              </a:lnSpc>
            </a:pPr>
            <a:endParaRPr b="0" lang="es-CO" sz="1400" spc="-1" strike="noStrike">
              <a:solidFill>
                <a:srgbClr val="000000"/>
              </a:solidFill>
              <a:latin typeface="Arial"/>
            </a:endParaRPr>
          </a:p>
          <a:p>
            <a:pPr>
              <a:lnSpc>
                <a:spcPct val="100000"/>
              </a:lnSpc>
            </a:pPr>
            <a:endParaRPr b="0" lang="es-CO" sz="1400" spc="-1" strike="noStrike">
              <a:solidFill>
                <a:srgbClr val="000000"/>
              </a:solidFill>
              <a:latin typeface="Arial"/>
            </a:endParaRPr>
          </a:p>
        </p:txBody>
      </p:sp>
      <p:grpSp>
        <p:nvGrpSpPr>
          <p:cNvPr id="252" name="Grupo 11"/>
          <p:cNvGrpSpPr/>
          <p:nvPr/>
        </p:nvGrpSpPr>
        <p:grpSpPr>
          <a:xfrm>
            <a:off x="1111680" y="1494720"/>
            <a:ext cx="3238920" cy="347400"/>
            <a:chOff x="1111680" y="1494720"/>
            <a:chExt cx="3238920" cy="347400"/>
          </a:xfrm>
        </p:grpSpPr>
        <p:sp>
          <p:nvSpPr>
            <p:cNvPr id="253" name="Rectángulo 2"/>
            <p:cNvSpPr/>
            <p:nvPr/>
          </p:nvSpPr>
          <p:spPr>
            <a:xfrm>
              <a:off x="1224360" y="1796760"/>
              <a:ext cx="971640" cy="453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pPr>
              <a:endParaRPr b="0" lang="es-CO" sz="1800" spc="-1" strike="noStrike">
                <a:solidFill>
                  <a:schemeClr val="lt1"/>
                </a:solidFill>
                <a:latin typeface="Calibri"/>
              </a:endParaRPr>
            </a:p>
          </p:txBody>
        </p:sp>
        <p:sp>
          <p:nvSpPr>
            <p:cNvPr id="254" name="Título 1"/>
            <p:cNvSpPr/>
            <p:nvPr/>
          </p:nvSpPr>
          <p:spPr>
            <a:xfrm>
              <a:off x="1111680" y="1494720"/>
              <a:ext cx="3238920" cy="294120"/>
            </a:xfrm>
            <a:prstGeom prst="rect">
              <a:avLst/>
            </a:prstGeom>
            <a:noFill/>
            <a:ln w="0">
              <a:noFill/>
            </a:ln>
          </p:spPr>
          <p:style>
            <a:lnRef idx="0"/>
            <a:fillRef idx="0"/>
            <a:effectRef idx="0"/>
            <a:fontRef idx="minor"/>
          </p:style>
          <p:txBody>
            <a:bodyPr lIns="90000" rIns="90000" tIns="45000" bIns="45000" anchor="t">
              <a:noAutofit/>
            </a:bodyPr>
            <a:p>
              <a:pPr>
                <a:lnSpc>
                  <a:spcPct val="90000"/>
                </a:lnSpc>
              </a:pPr>
              <a:r>
                <a:rPr b="1" lang="es-CO" sz="1800" spc="-1" strike="noStrike">
                  <a:solidFill>
                    <a:srgbClr val="38aa00"/>
                  </a:solidFill>
                  <a:latin typeface="Work Sans Light"/>
                </a:rPr>
                <a:t>Primer Trimestre</a:t>
              </a:r>
              <a:endParaRPr b="0" lang="es-CO" sz="1800" spc="-1" strike="noStrike">
                <a:solidFill>
                  <a:srgbClr val="000000"/>
                </a:solidFill>
                <a:latin typeface="Arial"/>
              </a:endParaRPr>
            </a:p>
          </p:txBody>
        </p:sp>
      </p:grpSp>
      <p:sp>
        <p:nvSpPr>
          <p:cNvPr id="255" name="CuadroTexto 12"/>
          <p:cNvSpPr/>
          <p:nvPr/>
        </p:nvSpPr>
        <p:spPr>
          <a:xfrm>
            <a:off x="1193400" y="4113720"/>
            <a:ext cx="3854160" cy="2009160"/>
          </a:xfrm>
          <a:prstGeom prst="rect">
            <a:avLst/>
          </a:prstGeom>
          <a:noFill/>
          <a:ln w="0">
            <a:noFill/>
          </a:ln>
        </p:spPr>
        <p:style>
          <a:lnRef idx="0"/>
          <a:fillRef idx="0"/>
          <a:effectRef idx="0"/>
          <a:fontRef idx="minor"/>
        </p:style>
        <p:txBody>
          <a:bodyPr anchor="t">
            <a:spAutoFit/>
          </a:bodyPr>
          <a:p>
            <a:pPr marL="285840" indent="-285840">
              <a:lnSpc>
                <a:spcPct val="100000"/>
              </a:lnSpc>
              <a:buClr>
                <a:srgbClr val="000000"/>
              </a:buClr>
              <a:buFont typeface="Arial"/>
              <a:buChar char="•"/>
            </a:pPr>
            <a:r>
              <a:rPr b="0" lang="es-MX" sz="1400" spc="-1" strike="noStrike">
                <a:solidFill>
                  <a:srgbClr val="000000"/>
                </a:solidFill>
                <a:latin typeface="Work Sans Light"/>
              </a:rPr>
              <a:t>Plan de Proyecto</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hlinkClick r:id="rId5"/>
              </a:rPr>
              <a:t>Levantamiento de Información</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hlinkClick r:id="rId6"/>
              </a:rPr>
              <a:t>Diagrama de Procesos</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rPr>
              <a:t>I</a:t>
            </a:r>
            <a:r>
              <a:rPr b="0" lang="es-ES" sz="1400" spc="-1" strike="noStrike">
                <a:solidFill>
                  <a:srgbClr val="000000"/>
                </a:solidFill>
                <a:latin typeface="Work Sans Light"/>
              </a:rPr>
              <a:t>EEE-830 o Historias de Usuario</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hlinkClick r:id="rId7"/>
              </a:rPr>
              <a:t>Diagrama de Casos de Uso</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hlinkClick r:id="rId8"/>
              </a:rPr>
              <a:t>Casos de Uso Extendido</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rPr>
              <a:t>Diagrama de Clases</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hlinkClick r:id="rId9"/>
              </a:rPr>
              <a:t>Prototipo no Funcional</a:t>
            </a:r>
            <a:endParaRPr b="0" lang="es-CO" sz="1400" spc="-1" strike="noStrike">
              <a:solidFill>
                <a:srgbClr val="000000"/>
              </a:solidFill>
              <a:latin typeface="Arial"/>
            </a:endParaRPr>
          </a:p>
          <a:p>
            <a:pPr marL="285840" indent="-285840">
              <a:lnSpc>
                <a:spcPct val="100000"/>
              </a:lnSpc>
              <a:buClr>
                <a:srgbClr val="000000"/>
              </a:buClr>
              <a:buFont typeface="Arial"/>
              <a:buChar char="•"/>
            </a:pPr>
            <a:r>
              <a:rPr b="0" lang="es-MX" sz="1400" spc="-1" strike="noStrike">
                <a:solidFill>
                  <a:srgbClr val="000000"/>
                </a:solidFill>
                <a:latin typeface="Work Sans Light"/>
              </a:rPr>
              <a:t>Entregables</a:t>
            </a:r>
            <a:endParaRPr b="0" lang="es-CO" sz="1400" spc="-1" strike="noStrike">
              <a:solidFill>
                <a:srgbClr val="000000"/>
              </a:solidFill>
              <a:latin typeface="Arial"/>
            </a:endParaRPr>
          </a:p>
        </p:txBody>
      </p:sp>
      <p:grpSp>
        <p:nvGrpSpPr>
          <p:cNvPr id="256" name="Grupo 13"/>
          <p:cNvGrpSpPr/>
          <p:nvPr/>
        </p:nvGrpSpPr>
        <p:grpSpPr>
          <a:xfrm>
            <a:off x="1032120" y="3525840"/>
            <a:ext cx="3238920" cy="347400"/>
            <a:chOff x="1032120" y="3525840"/>
            <a:chExt cx="3238920" cy="347400"/>
          </a:xfrm>
        </p:grpSpPr>
        <p:sp>
          <p:nvSpPr>
            <p:cNvPr id="257" name="Rectángulo 14"/>
            <p:cNvSpPr/>
            <p:nvPr/>
          </p:nvSpPr>
          <p:spPr>
            <a:xfrm>
              <a:off x="1144800" y="3827880"/>
              <a:ext cx="971640" cy="453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pPr>
              <a:endParaRPr b="0" lang="es-CO" sz="1800" spc="-1" strike="noStrike">
                <a:solidFill>
                  <a:schemeClr val="lt1"/>
                </a:solidFill>
                <a:latin typeface="Calibri"/>
              </a:endParaRPr>
            </a:p>
          </p:txBody>
        </p:sp>
        <p:sp>
          <p:nvSpPr>
            <p:cNvPr id="258" name="Título 1"/>
            <p:cNvSpPr/>
            <p:nvPr/>
          </p:nvSpPr>
          <p:spPr>
            <a:xfrm>
              <a:off x="1032120" y="3525840"/>
              <a:ext cx="3238920" cy="294120"/>
            </a:xfrm>
            <a:prstGeom prst="rect">
              <a:avLst/>
            </a:prstGeom>
            <a:noFill/>
            <a:ln w="0">
              <a:noFill/>
            </a:ln>
          </p:spPr>
          <p:style>
            <a:lnRef idx="0"/>
            <a:fillRef idx="0"/>
            <a:effectRef idx="0"/>
            <a:fontRef idx="minor"/>
          </p:style>
          <p:txBody>
            <a:bodyPr lIns="90000" rIns="90000" tIns="45000" bIns="45000" anchor="t">
              <a:noAutofit/>
            </a:bodyPr>
            <a:p>
              <a:pPr>
                <a:lnSpc>
                  <a:spcPct val="90000"/>
                </a:lnSpc>
              </a:pPr>
              <a:r>
                <a:rPr b="1" lang="es-CO" sz="1800" spc="-1" strike="noStrike">
                  <a:solidFill>
                    <a:srgbClr val="38aa00"/>
                  </a:solidFill>
                  <a:latin typeface="Work Sans Light"/>
                </a:rPr>
                <a:t>Segundo Trimestre</a:t>
              </a:r>
              <a:endParaRPr b="0" lang="es-CO" sz="1800" spc="-1" strike="noStrike">
                <a:solidFill>
                  <a:srgbClr val="000000"/>
                </a:solidFill>
                <a:latin typeface="Arial"/>
              </a:endParaRPr>
            </a:p>
          </p:txBody>
        </p:sp>
      </p:grpSp>
      <p:grpSp>
        <p:nvGrpSpPr>
          <p:cNvPr id="259" name="Grupo 8"/>
          <p:cNvGrpSpPr/>
          <p:nvPr/>
        </p:nvGrpSpPr>
        <p:grpSpPr>
          <a:xfrm>
            <a:off x="4902480" y="2435760"/>
            <a:ext cx="3238920" cy="347400"/>
            <a:chOff x="4902480" y="2435760"/>
            <a:chExt cx="3238920" cy="347400"/>
          </a:xfrm>
        </p:grpSpPr>
        <p:sp>
          <p:nvSpPr>
            <p:cNvPr id="260" name="Rectángulo 9"/>
            <p:cNvSpPr/>
            <p:nvPr/>
          </p:nvSpPr>
          <p:spPr>
            <a:xfrm>
              <a:off x="5015160" y="2737800"/>
              <a:ext cx="971640" cy="453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pPr>
              <a:endParaRPr b="0" lang="es-CO" sz="1800" spc="-1" strike="noStrike">
                <a:solidFill>
                  <a:schemeClr val="lt1"/>
                </a:solidFill>
                <a:latin typeface="Calibri"/>
              </a:endParaRPr>
            </a:p>
          </p:txBody>
        </p:sp>
        <p:sp>
          <p:nvSpPr>
            <p:cNvPr id="261" name="Título 1"/>
            <p:cNvSpPr/>
            <p:nvPr/>
          </p:nvSpPr>
          <p:spPr>
            <a:xfrm>
              <a:off x="4902480" y="2435760"/>
              <a:ext cx="3238920" cy="294120"/>
            </a:xfrm>
            <a:prstGeom prst="rect">
              <a:avLst/>
            </a:prstGeom>
            <a:noFill/>
            <a:ln w="0">
              <a:noFill/>
            </a:ln>
          </p:spPr>
          <p:style>
            <a:lnRef idx="0"/>
            <a:fillRef idx="0"/>
            <a:effectRef idx="0"/>
            <a:fontRef idx="minor"/>
          </p:style>
          <p:txBody>
            <a:bodyPr lIns="90000" rIns="90000" tIns="45000" bIns="45000" anchor="t">
              <a:noAutofit/>
            </a:bodyPr>
            <a:p>
              <a:pPr>
                <a:lnSpc>
                  <a:spcPct val="90000"/>
                </a:lnSpc>
              </a:pPr>
              <a:r>
                <a:rPr b="1" lang="es-CO" sz="1800" spc="-1" strike="noStrike">
                  <a:solidFill>
                    <a:srgbClr val="38aa00"/>
                  </a:solidFill>
                  <a:latin typeface="Work Sans Light"/>
                </a:rPr>
                <a:t>Tercer Trimestre</a:t>
              </a:r>
              <a:endParaRPr b="0" lang="es-CO" sz="1800" spc="-1" strike="noStrike">
                <a:solidFill>
                  <a:srgbClr val="000000"/>
                </a:solidFill>
                <a:latin typeface="Arial"/>
              </a:endParaRPr>
            </a:p>
          </p:txBody>
        </p:sp>
      </p:grpSp>
      <p:sp>
        <p:nvSpPr>
          <p:cNvPr id="262" name="CuadroTexto 16"/>
          <p:cNvSpPr/>
          <p:nvPr/>
        </p:nvSpPr>
        <p:spPr>
          <a:xfrm>
            <a:off x="5137920" y="2876400"/>
            <a:ext cx="3854160" cy="729000"/>
          </a:xfrm>
          <a:prstGeom prst="rect">
            <a:avLst/>
          </a:prstGeom>
          <a:noFill/>
          <a:ln w="0">
            <a:noFill/>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Arial"/>
              <a:buChar char="•"/>
            </a:pPr>
            <a:r>
              <a:rPr b="0" lang="es-MX" sz="1400" spc="-1" strike="noStrike">
                <a:solidFill>
                  <a:srgbClr val="000000"/>
                </a:solidFill>
                <a:latin typeface="Work Sans Light"/>
              </a:rPr>
              <a:t>Planeación de Pruebas</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Ejecución de Pruebas</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Entregables</a:t>
            </a:r>
            <a:endParaRPr b="0" lang="es-CO" sz="1400" spc="-1" strike="noStrike">
              <a:solidFill>
                <a:srgbClr val="000000"/>
              </a:solidFill>
              <a:latin typeface="Arial"/>
            </a:endParaRPr>
          </a:p>
        </p:txBody>
      </p:sp>
      <p:grpSp>
        <p:nvGrpSpPr>
          <p:cNvPr id="263" name="Grupo 17"/>
          <p:cNvGrpSpPr/>
          <p:nvPr/>
        </p:nvGrpSpPr>
        <p:grpSpPr>
          <a:xfrm>
            <a:off x="4909680" y="3942720"/>
            <a:ext cx="3238920" cy="347400"/>
            <a:chOff x="4909680" y="3942720"/>
            <a:chExt cx="3238920" cy="347400"/>
          </a:xfrm>
        </p:grpSpPr>
        <p:sp>
          <p:nvSpPr>
            <p:cNvPr id="264" name="Rectángulo 18"/>
            <p:cNvSpPr/>
            <p:nvPr/>
          </p:nvSpPr>
          <p:spPr>
            <a:xfrm>
              <a:off x="5022360" y="4244760"/>
              <a:ext cx="971640" cy="453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pPr>
              <a:endParaRPr b="0" lang="es-CO" sz="1800" spc="-1" strike="noStrike">
                <a:solidFill>
                  <a:schemeClr val="lt1"/>
                </a:solidFill>
                <a:latin typeface="Calibri"/>
              </a:endParaRPr>
            </a:p>
          </p:txBody>
        </p:sp>
        <p:sp>
          <p:nvSpPr>
            <p:cNvPr id="265" name="Título 1"/>
            <p:cNvSpPr/>
            <p:nvPr/>
          </p:nvSpPr>
          <p:spPr>
            <a:xfrm>
              <a:off x="4909680" y="3942720"/>
              <a:ext cx="3238920" cy="294120"/>
            </a:xfrm>
            <a:prstGeom prst="rect">
              <a:avLst/>
            </a:prstGeom>
            <a:noFill/>
            <a:ln w="0">
              <a:noFill/>
            </a:ln>
          </p:spPr>
          <p:style>
            <a:lnRef idx="0"/>
            <a:fillRef idx="0"/>
            <a:effectRef idx="0"/>
            <a:fontRef idx="minor"/>
          </p:style>
          <p:txBody>
            <a:bodyPr lIns="90000" rIns="90000" tIns="45000" bIns="45000" anchor="t">
              <a:noAutofit/>
            </a:bodyPr>
            <a:p>
              <a:pPr>
                <a:lnSpc>
                  <a:spcPct val="90000"/>
                </a:lnSpc>
              </a:pPr>
              <a:r>
                <a:rPr b="1" lang="es-CO" sz="1800" spc="-1" strike="noStrike">
                  <a:solidFill>
                    <a:srgbClr val="38aa00"/>
                  </a:solidFill>
                  <a:latin typeface="Work Sans Light"/>
                </a:rPr>
                <a:t>Cuarto Trimestre</a:t>
              </a:r>
              <a:endParaRPr b="0" lang="es-CO" sz="1800" spc="-1" strike="noStrike">
                <a:solidFill>
                  <a:srgbClr val="000000"/>
                </a:solidFill>
                <a:latin typeface="Arial"/>
              </a:endParaRPr>
            </a:p>
          </p:txBody>
        </p:sp>
      </p:grpSp>
      <p:sp>
        <p:nvSpPr>
          <p:cNvPr id="266" name="CuadroTexto 20"/>
          <p:cNvSpPr/>
          <p:nvPr/>
        </p:nvSpPr>
        <p:spPr>
          <a:xfrm>
            <a:off x="5137920" y="4440240"/>
            <a:ext cx="3854160" cy="942120"/>
          </a:xfrm>
          <a:prstGeom prst="rect">
            <a:avLst/>
          </a:prstGeom>
          <a:noFill/>
          <a:ln w="0">
            <a:noFill/>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Arial"/>
              <a:buChar char="•"/>
            </a:pPr>
            <a:r>
              <a:rPr b="0" lang="es-MX" sz="1400" spc="-1" strike="noStrike">
                <a:solidFill>
                  <a:srgbClr val="000000"/>
                </a:solidFill>
                <a:latin typeface="Work Sans Light"/>
              </a:rPr>
              <a:t>Manual de Instalación </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Configuración del Servidor de Aplicaciones</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Configuración del Servidor de BBDD</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Entregables</a:t>
            </a:r>
            <a:endParaRPr b="0" lang="es-CO" sz="1400" spc="-1" strike="noStrike">
              <a:solidFill>
                <a:srgbClr val="000000"/>
              </a:solidFill>
              <a:latin typeface="Arial"/>
            </a:endParaRPr>
          </a:p>
        </p:txBody>
      </p:sp>
      <p:grpSp>
        <p:nvGrpSpPr>
          <p:cNvPr id="267" name="Grupo 21"/>
          <p:cNvGrpSpPr/>
          <p:nvPr/>
        </p:nvGrpSpPr>
        <p:grpSpPr>
          <a:xfrm>
            <a:off x="8350200" y="3163320"/>
            <a:ext cx="3238920" cy="347760"/>
            <a:chOff x="8350200" y="3163320"/>
            <a:chExt cx="3238920" cy="347760"/>
          </a:xfrm>
        </p:grpSpPr>
        <p:sp>
          <p:nvSpPr>
            <p:cNvPr id="268" name="Rectángulo 22"/>
            <p:cNvSpPr/>
            <p:nvPr/>
          </p:nvSpPr>
          <p:spPr>
            <a:xfrm>
              <a:off x="8463240" y="3465720"/>
              <a:ext cx="971640" cy="453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pPr>
              <a:endParaRPr b="0" lang="es-CO" sz="1800" spc="-1" strike="noStrike">
                <a:solidFill>
                  <a:schemeClr val="lt1"/>
                </a:solidFill>
                <a:latin typeface="Calibri"/>
              </a:endParaRPr>
            </a:p>
          </p:txBody>
        </p:sp>
        <p:sp>
          <p:nvSpPr>
            <p:cNvPr id="269" name="Título 1"/>
            <p:cNvSpPr/>
            <p:nvPr/>
          </p:nvSpPr>
          <p:spPr>
            <a:xfrm>
              <a:off x="8350200" y="3163320"/>
              <a:ext cx="3238920" cy="294120"/>
            </a:xfrm>
            <a:prstGeom prst="rect">
              <a:avLst/>
            </a:prstGeom>
            <a:noFill/>
            <a:ln w="0">
              <a:noFill/>
            </a:ln>
          </p:spPr>
          <p:style>
            <a:lnRef idx="0"/>
            <a:fillRef idx="0"/>
            <a:effectRef idx="0"/>
            <a:fontRef idx="minor"/>
          </p:style>
          <p:txBody>
            <a:bodyPr anchor="t">
              <a:noAutofit/>
            </a:bodyPr>
            <a:p>
              <a:pPr>
                <a:lnSpc>
                  <a:spcPct val="90000"/>
                </a:lnSpc>
              </a:pPr>
              <a:r>
                <a:rPr b="1" lang="es-CO" sz="1800" spc="-1" strike="noStrike">
                  <a:solidFill>
                    <a:srgbClr val="38aa00"/>
                  </a:solidFill>
                  <a:latin typeface="Work Sans Light"/>
                </a:rPr>
                <a:t>Quinto Trimestre</a:t>
              </a:r>
              <a:endParaRPr b="0" lang="es-CO" sz="1800" spc="-1" strike="noStrike">
                <a:solidFill>
                  <a:srgbClr val="000000"/>
                </a:solidFill>
                <a:latin typeface="Arial"/>
              </a:endParaRPr>
            </a:p>
          </p:txBody>
        </p:sp>
      </p:grpSp>
      <p:sp>
        <p:nvSpPr>
          <p:cNvPr id="270" name="CuadroTexto 24"/>
          <p:cNvSpPr/>
          <p:nvPr/>
        </p:nvSpPr>
        <p:spPr>
          <a:xfrm>
            <a:off x="8578800" y="3660840"/>
            <a:ext cx="2749680" cy="942120"/>
          </a:xfrm>
          <a:prstGeom prst="rect">
            <a:avLst/>
          </a:prstGeom>
          <a:noFill/>
          <a:ln w="0">
            <a:noFill/>
          </a:ln>
        </p:spPr>
        <p:style>
          <a:lnRef idx="0"/>
          <a:fillRef idx="0"/>
          <a:effectRef idx="0"/>
          <a:fontRef idx="minor"/>
        </p:style>
        <p:txBody>
          <a:bodyPr lIns="90000" rIns="90000" tIns="45000" bIns="45000" anchor="t">
            <a:spAutoFit/>
          </a:bodyPr>
          <a:p>
            <a:pPr marL="171360" indent="-171360">
              <a:lnSpc>
                <a:spcPct val="100000"/>
              </a:lnSpc>
              <a:buClr>
                <a:srgbClr val="000000"/>
              </a:buClr>
              <a:buFont typeface="Arial"/>
              <a:buChar char="•"/>
            </a:pPr>
            <a:r>
              <a:rPr b="0" lang="es-MX" sz="1400" spc="-1" strike="noStrike">
                <a:solidFill>
                  <a:srgbClr val="000000"/>
                </a:solidFill>
                <a:latin typeface="Work Sans Light"/>
              </a:rPr>
              <a:t>Manual de Usuario</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Sistema de Información Web – Remoto</a:t>
            </a:r>
            <a:endParaRPr b="0" lang="es-CO" sz="1400" spc="-1" strike="noStrike">
              <a:solidFill>
                <a:srgbClr val="000000"/>
              </a:solidFill>
              <a:latin typeface="Arial"/>
            </a:endParaRPr>
          </a:p>
          <a:p>
            <a:pPr marL="171360" indent="-171360">
              <a:lnSpc>
                <a:spcPct val="100000"/>
              </a:lnSpc>
              <a:buClr>
                <a:srgbClr val="000000"/>
              </a:buClr>
              <a:buFont typeface="Arial"/>
              <a:buChar char="•"/>
            </a:pPr>
            <a:r>
              <a:rPr b="0" lang="es-MX" sz="1400" spc="-1" strike="noStrike">
                <a:solidFill>
                  <a:srgbClr val="000000"/>
                </a:solidFill>
                <a:latin typeface="Work Sans Light"/>
              </a:rPr>
              <a:t>Entregables</a:t>
            </a:r>
            <a:endParaRPr b="0" lang="es-CO" sz="1400" spc="-1" strike="noStrike">
              <a:solidFill>
                <a:srgbClr val="000000"/>
              </a:solidFill>
              <a:latin typeface="Arial"/>
            </a:endParaRPr>
          </a:p>
        </p:txBody>
      </p:sp>
      <p:pic>
        <p:nvPicPr>
          <p:cNvPr id="271" name="Imagen 5" descr=""/>
          <p:cNvPicPr/>
          <p:nvPr/>
        </p:nvPicPr>
        <p:blipFill>
          <a:blip r:embed="rId10"/>
          <a:stretch/>
        </p:blipFill>
        <p:spPr>
          <a:xfrm>
            <a:off x="8692200" y="194760"/>
            <a:ext cx="1091880" cy="1109160"/>
          </a:xfrm>
          <a:prstGeom prst="rect">
            <a:avLst/>
          </a:prstGeom>
          <a:ln w="0">
            <a:noFill/>
          </a:ln>
        </p:spPr>
      </p:pic>
      <p:pic>
        <p:nvPicPr>
          <p:cNvPr id="272" name="Imagen 3" descr="Logotipo, nombre de la empresa&#10;&#10;Descripción generada automáticamente"/>
          <p:cNvPicPr/>
          <p:nvPr/>
        </p:nvPicPr>
        <p:blipFill>
          <a:blip r:embed="rId11"/>
          <a:stretch/>
        </p:blipFill>
        <p:spPr>
          <a:xfrm>
            <a:off x="9779760" y="199440"/>
            <a:ext cx="1193760" cy="1104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Imagen 3" descr="Imagen que contiene Interfaz de usuario gráfica&#10;&#10;Descripción generada automáticamente"/>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CuadroTexto 5"/>
          <p:cNvSpPr/>
          <p:nvPr/>
        </p:nvSpPr>
        <p:spPr>
          <a:xfrm>
            <a:off x="3527640" y="675360"/>
            <a:ext cx="4928760" cy="1188360"/>
          </a:xfrm>
          <a:prstGeom prst="rect">
            <a:avLst/>
          </a:prstGeom>
          <a:noFill/>
          <a:ln w="0">
            <a:noFill/>
          </a:ln>
        </p:spPr>
        <p:style>
          <a:lnRef idx="0"/>
          <a:fillRef idx="0"/>
          <a:effectRef idx="0"/>
          <a:fontRef idx="minor"/>
        </p:style>
        <p:txBody>
          <a:bodyPr anchor="t">
            <a:spAutoFit/>
          </a:bodyPr>
          <a:p>
            <a:pPr algn="ctr">
              <a:lnSpc>
                <a:spcPct val="100000"/>
              </a:lnSpc>
            </a:pPr>
            <a:r>
              <a:rPr b="0" lang="es-CO" sz="7200" spc="-1" strike="noStrike">
                <a:solidFill>
                  <a:srgbClr val="ffffff"/>
                </a:solidFill>
                <a:latin typeface="Work Sans Light"/>
              </a:rPr>
              <a:t>HelpSYS</a:t>
            </a:r>
            <a:endParaRPr b="0" lang="es-CO" sz="7200" spc="-1" strike="noStrike">
              <a:solidFill>
                <a:srgbClr val="000000"/>
              </a:solidFill>
              <a:latin typeface="Arial"/>
            </a:endParaRPr>
          </a:p>
        </p:txBody>
      </p:sp>
      <p:cxnSp>
        <p:nvCxnSpPr>
          <p:cNvPr id="212" name="Conector recto 6"/>
          <p:cNvCxnSpPr/>
          <p:nvPr/>
        </p:nvCxnSpPr>
        <p:spPr>
          <a:xfrm>
            <a:off x="5127120" y="2804040"/>
            <a:ext cx="1736640" cy="360"/>
          </a:xfrm>
          <a:prstGeom prst="straightConnector1">
            <a:avLst/>
          </a:prstGeom>
          <a:ln>
            <a:solidFill>
              <a:srgbClr val="ffffff"/>
            </a:solidFill>
          </a:ln>
        </p:spPr>
      </p:cxnSp>
      <p:sp>
        <p:nvSpPr>
          <p:cNvPr id="213" name="CuadroTexto 7"/>
          <p:cNvSpPr/>
          <p:nvPr/>
        </p:nvSpPr>
        <p:spPr>
          <a:xfrm>
            <a:off x="4168800" y="2730600"/>
            <a:ext cx="3854160" cy="1675080"/>
          </a:xfrm>
          <a:prstGeom prst="rect">
            <a:avLst/>
          </a:prstGeom>
          <a:noFill/>
          <a:ln w="0">
            <a:noFill/>
          </a:ln>
        </p:spPr>
        <p:style>
          <a:lnRef idx="0"/>
          <a:fillRef idx="0"/>
          <a:effectRef idx="0"/>
          <a:fontRef idx="minor"/>
        </p:style>
        <p:txBody>
          <a:bodyPr anchor="t">
            <a:spAutoFit/>
          </a:bodyPr>
          <a:p>
            <a:pPr algn="ctr">
              <a:lnSpc>
                <a:spcPct val="100000"/>
              </a:lnSpc>
            </a:pPr>
            <a:endParaRPr b="0" lang="es-CO" sz="1600" spc="-1" strike="noStrike">
              <a:solidFill>
                <a:srgbClr val="000000"/>
              </a:solidFill>
              <a:latin typeface="Arial"/>
            </a:endParaRPr>
          </a:p>
          <a:p>
            <a:pPr algn="ctr">
              <a:lnSpc>
                <a:spcPct val="100000"/>
              </a:lnSpc>
            </a:pPr>
            <a:r>
              <a:rPr b="0" lang="es-ES" sz="1800" spc="-1" strike="noStrike">
                <a:solidFill>
                  <a:srgbClr val="ffffff"/>
                </a:solidFill>
                <a:latin typeface="Work Sans Light"/>
                <a:ea typeface="Calibri"/>
              </a:rPr>
              <a:t>Angie Natalia Fandiño Hernandez</a:t>
            </a:r>
            <a:endParaRPr b="0" lang="es-CO" sz="1800" spc="-1" strike="noStrike">
              <a:solidFill>
                <a:srgbClr val="000000"/>
              </a:solidFill>
              <a:latin typeface="Arial"/>
            </a:endParaRPr>
          </a:p>
          <a:p>
            <a:pPr algn="ctr">
              <a:lnSpc>
                <a:spcPct val="100000"/>
              </a:lnSpc>
            </a:pPr>
            <a:r>
              <a:rPr b="0" lang="es-ES" sz="1800" spc="-1" strike="noStrike">
                <a:solidFill>
                  <a:srgbClr val="ffffff"/>
                </a:solidFill>
                <a:latin typeface="Work Sans Light"/>
                <a:ea typeface="Calibri"/>
              </a:rPr>
              <a:t>Hugo Alejandro Moreno Velásquez</a:t>
            </a:r>
            <a:endParaRPr b="0" lang="es-CO" sz="1800" spc="-1" strike="noStrike">
              <a:solidFill>
                <a:srgbClr val="000000"/>
              </a:solidFill>
              <a:latin typeface="Arial"/>
            </a:endParaRPr>
          </a:p>
          <a:p>
            <a:pPr algn="ctr">
              <a:lnSpc>
                <a:spcPct val="100000"/>
              </a:lnSpc>
            </a:pPr>
            <a:r>
              <a:rPr b="0" lang="es-ES" sz="1800" spc="-1" strike="noStrike">
                <a:solidFill>
                  <a:srgbClr val="ffffff"/>
                </a:solidFill>
                <a:latin typeface="Work Sans Light"/>
                <a:ea typeface="Calibri"/>
              </a:rPr>
              <a:t>Luis Alberto Gómez </a:t>
            </a:r>
            <a:endParaRPr b="0" lang="es-CO" sz="1800" spc="-1" strike="noStrike">
              <a:solidFill>
                <a:srgbClr val="000000"/>
              </a:solidFill>
              <a:latin typeface="Arial"/>
            </a:endParaRPr>
          </a:p>
          <a:p>
            <a:pPr algn="ctr">
              <a:lnSpc>
                <a:spcPct val="100000"/>
              </a:lnSpc>
            </a:pPr>
            <a:r>
              <a:rPr b="0" lang="es-ES" sz="1800" spc="-1" strike="noStrike">
                <a:solidFill>
                  <a:srgbClr val="ffffff"/>
                </a:solidFill>
                <a:latin typeface="Work Sans Light"/>
                <a:ea typeface="Calibri"/>
              </a:rPr>
              <a:t>Juan Sebastián Vertel Morales</a:t>
            </a:r>
            <a:endParaRPr b="0" lang="es-CO" sz="1800" spc="-1" strike="noStrike">
              <a:solidFill>
                <a:srgbClr val="000000"/>
              </a:solidFill>
              <a:latin typeface="Arial"/>
            </a:endParaRPr>
          </a:p>
          <a:p>
            <a:pPr algn="ctr">
              <a:lnSpc>
                <a:spcPct val="100000"/>
              </a:lnSpc>
            </a:pPr>
            <a:endParaRPr b="0" lang="es-CO" sz="1600" spc="-1" strike="noStrike">
              <a:solidFill>
                <a:srgbClr val="000000"/>
              </a:solidFill>
              <a:latin typeface="Arial"/>
            </a:endParaRPr>
          </a:p>
        </p:txBody>
      </p:sp>
      <p:sp>
        <p:nvSpPr>
          <p:cNvPr id="214" name="CuadroTexto 8"/>
          <p:cNvSpPr/>
          <p:nvPr/>
        </p:nvSpPr>
        <p:spPr>
          <a:xfrm>
            <a:off x="1068840" y="5280120"/>
            <a:ext cx="10053720" cy="1307880"/>
          </a:xfrm>
          <a:prstGeom prst="rect">
            <a:avLst/>
          </a:prstGeom>
          <a:noFill/>
          <a:ln w="0">
            <a:noFill/>
          </a:ln>
        </p:spPr>
        <p:style>
          <a:lnRef idx="0"/>
          <a:fillRef idx="0"/>
          <a:effectRef idx="0"/>
          <a:fontRef idx="minor"/>
        </p:style>
        <p:txBody>
          <a:bodyPr anchor="t">
            <a:spAutoFit/>
          </a:bodyPr>
          <a:p>
            <a:pPr algn="ctr">
              <a:lnSpc>
                <a:spcPct val="100000"/>
              </a:lnSpc>
            </a:pPr>
            <a:r>
              <a:rPr b="1" lang="es-ES" sz="1600" spc="-1" strike="noStrike">
                <a:solidFill>
                  <a:srgbClr val="ffffff"/>
                </a:solidFill>
                <a:latin typeface="Work Sans Light"/>
              </a:rPr>
              <a:t>Servicio Nacional de Aprendizaje –SENA, Centro de Electricidad Electrónica y Telecomunicaciones</a:t>
            </a:r>
            <a:endParaRPr b="0" lang="es-CO" sz="1600" spc="-1" strike="noStrike">
              <a:solidFill>
                <a:srgbClr val="000000"/>
              </a:solidFill>
              <a:latin typeface="Arial"/>
            </a:endParaRPr>
          </a:p>
          <a:p>
            <a:pPr algn="ctr">
              <a:lnSpc>
                <a:spcPct val="100000"/>
              </a:lnSpc>
            </a:pPr>
            <a:r>
              <a:rPr b="1" lang="es-ES" sz="1600" spc="-1" strike="noStrike">
                <a:solidFill>
                  <a:srgbClr val="ffffff"/>
                </a:solidFill>
                <a:latin typeface="Work Sans Light"/>
              </a:rPr>
              <a:t>Tecnólogo en análisis y desarrollo de Software - ADSO, Segundo Trimestre</a:t>
            </a:r>
            <a:endParaRPr b="0" lang="es-CO" sz="1600" spc="-1" strike="noStrike">
              <a:solidFill>
                <a:srgbClr val="000000"/>
              </a:solidFill>
              <a:latin typeface="Arial"/>
            </a:endParaRPr>
          </a:p>
          <a:p>
            <a:pPr algn="ctr">
              <a:lnSpc>
                <a:spcPct val="100000"/>
              </a:lnSpc>
            </a:pPr>
            <a:r>
              <a:rPr b="1" lang="es-ES" sz="1600" spc="-1" strike="noStrike">
                <a:solidFill>
                  <a:srgbClr val="ffffff"/>
                </a:solidFill>
                <a:latin typeface="Work Sans Light"/>
              </a:rPr>
              <a:t>Instructor Albeiro Ramos</a:t>
            </a:r>
            <a:endParaRPr b="0" lang="es-CO" sz="1600" spc="-1" strike="noStrike">
              <a:solidFill>
                <a:srgbClr val="000000"/>
              </a:solidFill>
              <a:latin typeface="Arial"/>
            </a:endParaRPr>
          </a:p>
          <a:p>
            <a:pPr algn="ctr">
              <a:lnSpc>
                <a:spcPct val="100000"/>
              </a:lnSpc>
            </a:pPr>
            <a:r>
              <a:rPr b="1" lang="es-ES" sz="1600" spc="-1" strike="noStrike">
                <a:solidFill>
                  <a:srgbClr val="ffffff"/>
                </a:solidFill>
                <a:latin typeface="Work Sans Light"/>
              </a:rPr>
              <a:t>Bogotá, 01 de marzo de 2023</a:t>
            </a:r>
            <a:endParaRPr b="0" lang="es-CO"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ítulo 1"/>
          <p:cNvSpPr/>
          <p:nvPr/>
        </p:nvSpPr>
        <p:spPr>
          <a:xfrm>
            <a:off x="1154160" y="925920"/>
            <a:ext cx="3514320" cy="676080"/>
          </a:xfrm>
          <a:prstGeom prst="rect">
            <a:avLst/>
          </a:prstGeom>
          <a:noFill/>
          <a:ln w="0">
            <a:noFill/>
          </a:ln>
        </p:spPr>
        <p:style>
          <a:lnRef idx="0"/>
          <a:fillRef idx="0"/>
          <a:effectRef idx="0"/>
          <a:fontRef idx="minor"/>
        </p:style>
        <p:txBody>
          <a:bodyPr anchor="t">
            <a:noAutofit/>
          </a:bodyPr>
          <a:p>
            <a:pPr>
              <a:lnSpc>
                <a:spcPct val="90000"/>
              </a:lnSpc>
            </a:pPr>
            <a:r>
              <a:rPr b="0" lang="es-CO" sz="3600" spc="-1" strike="noStrike">
                <a:solidFill>
                  <a:srgbClr val="38aa00"/>
                </a:solidFill>
                <a:latin typeface="Work Sans Light"/>
              </a:rPr>
              <a:t>  </a:t>
            </a:r>
            <a:r>
              <a:rPr b="0" lang="es-CO" sz="3600" spc="-1" strike="noStrike">
                <a:solidFill>
                  <a:srgbClr val="38aa00"/>
                </a:solidFill>
                <a:latin typeface="Work Sans Light"/>
              </a:rPr>
              <a:t>Introducción</a:t>
            </a:r>
            <a:endParaRPr b="0" lang="es-CO" sz="3600" spc="-1" strike="noStrike">
              <a:solidFill>
                <a:srgbClr val="000000"/>
              </a:solidFill>
              <a:latin typeface="Arial"/>
            </a:endParaRPr>
          </a:p>
        </p:txBody>
      </p:sp>
      <p:sp>
        <p:nvSpPr>
          <p:cNvPr id="216" name="CuadroTexto 6"/>
          <p:cNvSpPr/>
          <p:nvPr/>
        </p:nvSpPr>
        <p:spPr>
          <a:xfrm>
            <a:off x="1047240" y="1793880"/>
            <a:ext cx="3854160" cy="4167360"/>
          </a:xfrm>
          <a:prstGeom prst="rect">
            <a:avLst/>
          </a:prstGeom>
          <a:noFill/>
          <a:ln w="0">
            <a:noFill/>
          </a:ln>
        </p:spPr>
        <p:style>
          <a:lnRef idx="0"/>
          <a:fillRef idx="0"/>
          <a:effectRef idx="0"/>
          <a:fontRef idx="minor"/>
        </p:style>
        <p:txBody>
          <a:bodyPr anchor="t">
            <a:spAutoFit/>
          </a:bodyPr>
          <a:p>
            <a:pPr>
              <a:lnSpc>
                <a:spcPct val="100000"/>
              </a:lnSpc>
            </a:pPr>
            <a:endParaRPr b="0" lang="es-CO" sz="1600" spc="-1" strike="noStrike">
              <a:solidFill>
                <a:srgbClr val="000000"/>
              </a:solidFill>
              <a:latin typeface="Arial"/>
            </a:endParaRPr>
          </a:p>
          <a:p>
            <a:pPr>
              <a:lnSpc>
                <a:spcPct val="100000"/>
              </a:lnSpc>
            </a:pPr>
            <a:r>
              <a:rPr b="0" lang="es-ES" sz="1600" spc="-1" strike="noStrike">
                <a:solidFill>
                  <a:srgbClr val="000000"/>
                </a:solidFill>
                <a:latin typeface="Work Sans Light"/>
              </a:rPr>
              <a:t>Este proyecto es un sistema de gestión integrado que permite a las empresas de outsourcing de servicios mejorar los procesos internos de la campaña que desean adquirir y organizar de manera eficiente las estadísticas que permitan tomar decisiones más elaboradas y resolutivas para el futuro de la campaña. Es la principal herramienta de gestión que tendrán los asesores para relacionarse con la información que se le brindará al cliente y sobre los procesos que se deben realizar adecuadamente para resolver la consulta del cliente y funcionará en conjunto con el principal sistema manejado por la empresa.</a:t>
            </a:r>
            <a:endParaRPr b="0" lang="es-CO" sz="1600" spc="-1" strike="noStrike">
              <a:solidFill>
                <a:srgbClr val="000000"/>
              </a:solidFill>
              <a:latin typeface="Arial"/>
            </a:endParaRPr>
          </a:p>
          <a:p>
            <a:pPr>
              <a:lnSpc>
                <a:spcPct val="100000"/>
              </a:lnSpc>
            </a:pPr>
            <a:endParaRPr b="0" lang="es-CO" sz="1200" spc="-1" strike="noStrike">
              <a:solidFill>
                <a:srgbClr val="000000"/>
              </a:solidFill>
              <a:latin typeface="Arial"/>
            </a:endParaRPr>
          </a:p>
        </p:txBody>
      </p:sp>
      <p:pic>
        <p:nvPicPr>
          <p:cNvPr id="217" name="Imagen 7" descr=""/>
          <p:cNvPicPr/>
          <p:nvPr/>
        </p:nvPicPr>
        <p:blipFill>
          <a:blip r:embed="rId2"/>
          <a:stretch/>
        </p:blipFill>
        <p:spPr>
          <a:xfrm>
            <a:off x="5720040" y="1279080"/>
            <a:ext cx="6472080" cy="5572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Título 1"/>
          <p:cNvSpPr/>
          <p:nvPr/>
        </p:nvSpPr>
        <p:spPr>
          <a:xfrm>
            <a:off x="456120" y="416520"/>
            <a:ext cx="10515240" cy="741240"/>
          </a:xfrm>
          <a:prstGeom prst="rect">
            <a:avLst/>
          </a:prstGeom>
          <a:noFill/>
          <a:ln w="0">
            <a:noFill/>
          </a:ln>
        </p:spPr>
        <p:style>
          <a:lnRef idx="0"/>
          <a:fillRef idx="0"/>
          <a:effectRef idx="0"/>
          <a:fontRef idx="minor"/>
        </p:style>
        <p:txBody>
          <a:bodyPr anchor="t">
            <a:noAutofit/>
          </a:bodyPr>
          <a:p>
            <a:pPr>
              <a:lnSpc>
                <a:spcPct val="90000"/>
              </a:lnSpc>
            </a:pPr>
            <a:r>
              <a:rPr b="0" lang="es-CO" sz="4400" spc="-1" strike="noStrike">
                <a:solidFill>
                  <a:srgbClr val="ffffff"/>
                </a:solidFill>
                <a:latin typeface="Work Sans Medium"/>
              </a:rPr>
              <a:t>   </a:t>
            </a:r>
            <a:endParaRPr b="0" lang="es-CO" sz="4400" spc="-1" strike="noStrike">
              <a:solidFill>
                <a:srgbClr val="000000"/>
              </a:solidFill>
              <a:latin typeface="Arial"/>
            </a:endParaRPr>
          </a:p>
          <a:p>
            <a:pPr>
              <a:lnSpc>
                <a:spcPct val="90000"/>
              </a:lnSpc>
            </a:pPr>
            <a:r>
              <a:rPr b="0" lang="es-CO" sz="4400" spc="-1" strike="noStrike">
                <a:solidFill>
                  <a:srgbClr val="ffffff"/>
                </a:solidFill>
                <a:latin typeface="Work Sans Medium"/>
              </a:rPr>
              <a:t>    </a:t>
            </a:r>
            <a:r>
              <a:rPr b="0" lang="es-CO" sz="4400" spc="-1" strike="noStrike">
                <a:solidFill>
                  <a:srgbClr val="ffffff"/>
                </a:solidFill>
                <a:latin typeface="Work Sans Medium"/>
              </a:rPr>
              <a:t>HelpSYS</a:t>
            </a:r>
            <a:endParaRPr b="0" lang="es-CO" sz="4400" spc="-1" strike="noStrike">
              <a:solidFill>
                <a:srgbClr val="000000"/>
              </a:solidFill>
              <a:latin typeface="Arial"/>
            </a:endParaRPr>
          </a:p>
        </p:txBody>
      </p:sp>
      <p:sp>
        <p:nvSpPr>
          <p:cNvPr id="219" name="CuadroTexto 1"/>
          <p:cNvSpPr/>
          <p:nvPr/>
        </p:nvSpPr>
        <p:spPr>
          <a:xfrm>
            <a:off x="1263600" y="3237840"/>
            <a:ext cx="2001240" cy="1334160"/>
          </a:xfrm>
          <a:prstGeom prst="rect">
            <a:avLst/>
          </a:prstGeom>
          <a:no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s-ES" sz="1600" spc="-1" strike="noStrike">
                <a:solidFill>
                  <a:srgbClr val="000000"/>
                </a:solidFill>
                <a:latin typeface="Work Sans Light"/>
              </a:rPr>
              <a:t>Logo Sistema</a:t>
            </a:r>
            <a:endParaRPr b="0" lang="es-CO" sz="1600" spc="-1" strike="noStrike">
              <a:solidFill>
                <a:srgbClr val="000000"/>
              </a:solidFill>
              <a:latin typeface="Arial"/>
            </a:endParaRPr>
          </a:p>
        </p:txBody>
      </p:sp>
      <p:sp>
        <p:nvSpPr>
          <p:cNvPr id="220" name="CuadroTexto 3"/>
          <p:cNvSpPr/>
          <p:nvPr/>
        </p:nvSpPr>
        <p:spPr>
          <a:xfrm>
            <a:off x="3265200" y="3237840"/>
            <a:ext cx="2001240" cy="1334160"/>
          </a:xfrm>
          <a:prstGeom prst="rect">
            <a:avLst/>
          </a:prstGeom>
          <a:no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s-ES" sz="1600" spc="-1" strike="noStrike">
                <a:solidFill>
                  <a:srgbClr val="000000"/>
                </a:solidFill>
                <a:latin typeface="Work Sans Light"/>
              </a:rPr>
              <a:t>Logo Empresa</a:t>
            </a:r>
            <a:endParaRPr b="0" lang="es-CO" sz="1600" spc="-1" strike="noStrike">
              <a:solidFill>
                <a:srgbClr val="000000"/>
              </a:solidFill>
              <a:latin typeface="Arial"/>
            </a:endParaRPr>
          </a:p>
        </p:txBody>
      </p:sp>
      <p:sp>
        <p:nvSpPr>
          <p:cNvPr id="221" name="CuadroTexto 4"/>
          <p:cNvSpPr/>
          <p:nvPr/>
        </p:nvSpPr>
        <p:spPr>
          <a:xfrm>
            <a:off x="6653160" y="2489400"/>
            <a:ext cx="4546800" cy="3015720"/>
          </a:xfrm>
          <a:prstGeom prst="rect">
            <a:avLst/>
          </a:prstGeom>
          <a:noFill/>
          <a:ln w="0">
            <a:noFill/>
          </a:ln>
        </p:spPr>
        <p:style>
          <a:lnRef idx="0"/>
          <a:fillRef idx="0"/>
          <a:effectRef idx="0"/>
          <a:fontRef idx="minor"/>
        </p:style>
        <p:txBody>
          <a:bodyPr anchor="t">
            <a:spAutoFit/>
          </a:bodyPr>
          <a:p>
            <a:pPr>
              <a:lnSpc>
                <a:spcPct val="100000"/>
              </a:lnSpc>
            </a:pPr>
            <a:r>
              <a:rPr b="1" lang="es-CO" sz="3200" spc="-1" strike="noStrike">
                <a:solidFill>
                  <a:srgbClr val="000000"/>
                </a:solidFill>
                <a:latin typeface="Work Sans Light"/>
              </a:rPr>
              <a:t>Problema</a:t>
            </a:r>
            <a:endParaRPr b="0" lang="es-CO" sz="3200" spc="-1" strike="noStrike">
              <a:solidFill>
                <a:srgbClr val="000000"/>
              </a:solidFill>
              <a:latin typeface="Arial"/>
            </a:endParaRPr>
          </a:p>
          <a:p>
            <a:pPr>
              <a:lnSpc>
                <a:spcPct val="100000"/>
              </a:lnSpc>
            </a:pPr>
            <a:r>
              <a:rPr b="1" lang="es-CO" sz="3200" spc="-1" strike="noStrike">
                <a:solidFill>
                  <a:srgbClr val="000000"/>
                </a:solidFill>
                <a:latin typeface="Work Sans Light"/>
              </a:rPr>
              <a:t>Objetivos</a:t>
            </a:r>
            <a:endParaRPr b="0" lang="es-CO" sz="3200" spc="-1" strike="noStrike">
              <a:solidFill>
                <a:srgbClr val="000000"/>
              </a:solidFill>
              <a:latin typeface="Arial"/>
            </a:endParaRPr>
          </a:p>
          <a:p>
            <a:pPr>
              <a:lnSpc>
                <a:spcPct val="100000"/>
              </a:lnSpc>
            </a:pPr>
            <a:r>
              <a:rPr b="1" lang="es-CO" sz="3200" spc="-1" strike="noStrike">
                <a:solidFill>
                  <a:srgbClr val="000000"/>
                </a:solidFill>
                <a:latin typeface="Work Sans Light"/>
              </a:rPr>
              <a:t>Justificación</a:t>
            </a:r>
            <a:endParaRPr b="0" lang="es-CO" sz="3200" spc="-1" strike="noStrike">
              <a:solidFill>
                <a:srgbClr val="000000"/>
              </a:solidFill>
              <a:latin typeface="Arial"/>
            </a:endParaRPr>
          </a:p>
          <a:p>
            <a:pPr>
              <a:lnSpc>
                <a:spcPct val="100000"/>
              </a:lnSpc>
            </a:pPr>
            <a:r>
              <a:rPr b="1" lang="es-CO" sz="3200" spc="-1" strike="noStrike">
                <a:solidFill>
                  <a:srgbClr val="000000"/>
                </a:solidFill>
                <a:latin typeface="Work Sans Light"/>
              </a:rPr>
              <a:t>Alcance</a:t>
            </a:r>
            <a:endParaRPr b="0" lang="es-CO" sz="3200" spc="-1" strike="noStrike">
              <a:solidFill>
                <a:srgbClr val="000000"/>
              </a:solidFill>
              <a:latin typeface="Arial"/>
            </a:endParaRPr>
          </a:p>
          <a:p>
            <a:pPr>
              <a:lnSpc>
                <a:spcPct val="100000"/>
              </a:lnSpc>
            </a:pPr>
            <a:r>
              <a:rPr b="1" lang="es-CO" sz="3200" spc="-1" strike="noStrike">
                <a:solidFill>
                  <a:srgbClr val="000000"/>
                </a:solidFill>
                <a:latin typeface="Work Sans Light"/>
              </a:rPr>
              <a:t>Entregables Trimestre</a:t>
            </a:r>
            <a:endParaRPr b="0" lang="es-CO" sz="3200" spc="-1" strike="noStrike">
              <a:solidFill>
                <a:srgbClr val="000000"/>
              </a:solidFill>
              <a:latin typeface="Arial"/>
            </a:endParaRPr>
          </a:p>
        </p:txBody>
      </p:sp>
      <p:pic>
        <p:nvPicPr>
          <p:cNvPr id="222" name="Imagen 5" descr=""/>
          <p:cNvPicPr/>
          <p:nvPr/>
        </p:nvPicPr>
        <p:blipFill>
          <a:blip r:embed="rId2"/>
          <a:stretch/>
        </p:blipFill>
        <p:spPr>
          <a:xfrm>
            <a:off x="541080" y="2457720"/>
            <a:ext cx="2742840" cy="2725560"/>
          </a:xfrm>
          <a:prstGeom prst="rect">
            <a:avLst/>
          </a:prstGeom>
          <a:ln w="0">
            <a:noFill/>
          </a:ln>
        </p:spPr>
      </p:pic>
      <p:pic>
        <p:nvPicPr>
          <p:cNvPr id="223" name="Imagen 3" descr="Logotipo, nombre de la empresa&#10;&#10;Descripción generada automáticamente"/>
          <p:cNvPicPr/>
          <p:nvPr/>
        </p:nvPicPr>
        <p:blipFill>
          <a:blip r:embed="rId3"/>
          <a:stretch/>
        </p:blipFill>
        <p:spPr>
          <a:xfrm>
            <a:off x="3259080" y="2460240"/>
            <a:ext cx="2742840" cy="2728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456120" y="110520"/>
            <a:ext cx="10515240" cy="1325160"/>
          </a:xfrm>
          <a:prstGeom prst="rect">
            <a:avLst/>
          </a:prstGeom>
          <a:noFill/>
          <a:ln w="0">
            <a:noFill/>
          </a:ln>
        </p:spPr>
        <p:txBody>
          <a:bodyPr anchor="ctr">
            <a:noAutofit/>
          </a:bodyPr>
          <a:p>
            <a:pPr indent="0">
              <a:lnSpc>
                <a:spcPct val="90000"/>
              </a:lnSpc>
              <a:buNone/>
            </a:pPr>
            <a:r>
              <a:rPr b="0" lang="es-CO" sz="4400" spc="-1" strike="noStrike">
                <a:solidFill>
                  <a:srgbClr val="ffffff"/>
                </a:solidFill>
                <a:latin typeface="Work Sans Medium"/>
              </a:rPr>
              <a:t>Problema</a:t>
            </a:r>
            <a:endParaRPr b="0" lang="es-CO" sz="4400" spc="-1" strike="noStrike">
              <a:solidFill>
                <a:srgbClr val="000000"/>
              </a:solidFill>
              <a:latin typeface="Calibri"/>
            </a:endParaRPr>
          </a:p>
        </p:txBody>
      </p:sp>
      <p:sp>
        <p:nvSpPr>
          <p:cNvPr id="225" name="CuadroTexto 3"/>
          <p:cNvSpPr/>
          <p:nvPr/>
        </p:nvSpPr>
        <p:spPr>
          <a:xfrm>
            <a:off x="8694360" y="5083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Sistema</a:t>
            </a:r>
            <a:endParaRPr b="0" lang="es-CO" sz="1600" spc="-1" strike="noStrike">
              <a:solidFill>
                <a:srgbClr val="000000"/>
              </a:solidFill>
              <a:latin typeface="Arial"/>
            </a:endParaRPr>
          </a:p>
        </p:txBody>
      </p:sp>
      <p:sp>
        <p:nvSpPr>
          <p:cNvPr id="226" name="CuadroTexto 4"/>
          <p:cNvSpPr/>
          <p:nvPr/>
        </p:nvSpPr>
        <p:spPr>
          <a:xfrm>
            <a:off x="9775080" y="5101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Empresa</a:t>
            </a:r>
            <a:endParaRPr b="0" lang="es-CO" sz="1600" spc="-1" strike="noStrike">
              <a:solidFill>
                <a:srgbClr val="000000"/>
              </a:solidFill>
              <a:latin typeface="Arial"/>
            </a:endParaRPr>
          </a:p>
        </p:txBody>
      </p:sp>
      <p:sp>
        <p:nvSpPr>
          <p:cNvPr id="227" name="CuadroTexto 5"/>
          <p:cNvSpPr/>
          <p:nvPr/>
        </p:nvSpPr>
        <p:spPr>
          <a:xfrm>
            <a:off x="372240" y="1667520"/>
            <a:ext cx="11446920" cy="2966040"/>
          </a:xfrm>
          <a:prstGeom prst="rect">
            <a:avLst/>
          </a:prstGeom>
          <a:noFill/>
          <a:ln w="0">
            <a:noFill/>
          </a:ln>
        </p:spPr>
        <p:style>
          <a:lnRef idx="0"/>
          <a:fillRef idx="0"/>
          <a:effectRef idx="0"/>
          <a:fontRef idx="minor"/>
        </p:style>
        <p:txBody>
          <a:bodyPr anchor="t">
            <a:spAutoFit/>
          </a:bodyPr>
          <a:p>
            <a:pPr>
              <a:lnSpc>
                <a:spcPct val="100000"/>
              </a:lnSpc>
            </a:pPr>
            <a:endParaRPr b="0" lang="es-CO" sz="1600" spc="-1" strike="noStrike">
              <a:solidFill>
                <a:srgbClr val="000000"/>
              </a:solidFill>
              <a:latin typeface="Arial"/>
            </a:endParaRPr>
          </a:p>
          <a:p>
            <a:pPr>
              <a:lnSpc>
                <a:spcPct val="100000"/>
              </a:lnSpc>
            </a:pPr>
            <a:endParaRPr b="0" lang="es-CO" sz="1500" spc="-1" strike="noStrike">
              <a:solidFill>
                <a:srgbClr val="000000"/>
              </a:solidFill>
              <a:latin typeface="Arial"/>
            </a:endParaRPr>
          </a:p>
          <a:p>
            <a:pPr>
              <a:lnSpc>
                <a:spcPct val="100000"/>
              </a:lnSpc>
            </a:pPr>
            <a:r>
              <a:rPr b="0" lang="es-MX" sz="1600" spc="-1" strike="noStrike">
                <a:solidFill>
                  <a:srgbClr val="000000"/>
                </a:solidFill>
                <a:latin typeface="Work Sans Light"/>
                <a:ea typeface="Calibri"/>
              </a:rPr>
              <a:t>Contacto Solutions SAS empresa Colombiana, con sede principal en Bogotá D.C. la cual opera en Servicios Telefónicos de Atención al Cliente, actualmente en una de sus diferentes campañas los teleoperadores gestionan los procesos de PQRS y ventas.</a:t>
            </a: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MX" sz="1600" spc="-1" strike="noStrike">
                <a:solidFill>
                  <a:srgbClr val="000000"/>
                </a:solidFill>
                <a:latin typeface="Work Sans Light"/>
                <a:ea typeface="Calibri"/>
              </a:rPr>
              <a:t>El protocolo de gestión que utilizan los teleoperadores es ineficiente porque no tienen un algoritmo establecido para desarrollarse y por ende tampoco generalizado, lo cual provoca que los diferentes procesos no se ejecuten de la misma manera causando variaciones en la cantidad de tiempo de gestión para un mismo caso. Dicho la anterior se puede decir que las consecuencias derivadas son la disminución de la productividad y eficiencia en el tiempo de gestión para casos individuales, afectando directamente las estadísticas requeridas para las tercerizadoras, dilatando la obtención de la campaña y en ocasiones perdiendola. Estableceremos por medio del sistema de gestión un protocolo unificado y que facilite los procesos para las compañías.  </a:t>
            </a:r>
            <a:endParaRPr b="0" lang="es-CO" sz="1600" spc="-1" strike="noStrike">
              <a:solidFill>
                <a:srgbClr val="000000"/>
              </a:solidFill>
              <a:latin typeface="Arial"/>
            </a:endParaRPr>
          </a:p>
          <a:p>
            <a:pPr>
              <a:lnSpc>
                <a:spcPct val="100000"/>
              </a:lnSpc>
            </a:pPr>
            <a:endParaRPr b="0" lang="es-CO" sz="1400" spc="-1" strike="noStrike">
              <a:solidFill>
                <a:srgbClr val="000000"/>
              </a:solidFill>
              <a:latin typeface="Arial"/>
            </a:endParaRPr>
          </a:p>
        </p:txBody>
      </p:sp>
      <p:pic>
        <p:nvPicPr>
          <p:cNvPr id="228" name="Imagen 5" descr=""/>
          <p:cNvPicPr/>
          <p:nvPr/>
        </p:nvPicPr>
        <p:blipFill>
          <a:blip r:embed="rId1"/>
          <a:stretch/>
        </p:blipFill>
        <p:spPr>
          <a:xfrm>
            <a:off x="8692200" y="194760"/>
            <a:ext cx="1104120" cy="1121760"/>
          </a:xfrm>
          <a:prstGeom prst="rect">
            <a:avLst/>
          </a:prstGeom>
          <a:ln w="0">
            <a:noFill/>
          </a:ln>
        </p:spPr>
      </p:pic>
      <p:pic>
        <p:nvPicPr>
          <p:cNvPr id="229" name="Imagen 3" descr="Logotipo, nombre de la empresa&#10;&#10;Descripción generada automáticamente"/>
          <p:cNvPicPr/>
          <p:nvPr/>
        </p:nvPicPr>
        <p:blipFill>
          <a:blip r:embed="rId2"/>
          <a:stretch/>
        </p:blipFill>
        <p:spPr>
          <a:xfrm>
            <a:off x="9779760" y="199440"/>
            <a:ext cx="1193760" cy="1104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ítulo 1"/>
          <p:cNvSpPr/>
          <p:nvPr/>
        </p:nvSpPr>
        <p:spPr>
          <a:xfrm>
            <a:off x="550440" y="311040"/>
            <a:ext cx="4565520" cy="633240"/>
          </a:xfrm>
          <a:prstGeom prst="rect">
            <a:avLst/>
          </a:prstGeom>
          <a:noFill/>
          <a:ln w="0">
            <a:noFill/>
          </a:ln>
        </p:spPr>
        <p:style>
          <a:lnRef idx="0"/>
          <a:fillRef idx="0"/>
          <a:effectRef idx="0"/>
          <a:fontRef idx="minor"/>
        </p:style>
        <p:txBody>
          <a:bodyPr anchor="t">
            <a:noAutofit/>
          </a:bodyPr>
          <a:p>
            <a:pPr algn="ctr">
              <a:lnSpc>
                <a:spcPct val="90000"/>
              </a:lnSpc>
            </a:pPr>
            <a:endParaRPr b="0" lang="es-CO" sz="3200" spc="-1" strike="noStrike">
              <a:solidFill>
                <a:srgbClr val="000000"/>
              </a:solidFill>
              <a:latin typeface="Arial"/>
            </a:endParaRPr>
          </a:p>
          <a:p>
            <a:pPr algn="ctr">
              <a:lnSpc>
                <a:spcPct val="90000"/>
              </a:lnSpc>
            </a:pPr>
            <a:r>
              <a:rPr b="0" lang="es-CO" sz="3200" spc="-1" strike="noStrike">
                <a:solidFill>
                  <a:srgbClr val="38aa00"/>
                </a:solidFill>
                <a:latin typeface="Work Sans Light"/>
              </a:rPr>
              <a:t>Objetivo General</a:t>
            </a:r>
            <a:endParaRPr b="0" lang="es-CO" sz="3200" spc="-1" strike="noStrike">
              <a:solidFill>
                <a:srgbClr val="000000"/>
              </a:solidFill>
              <a:latin typeface="Arial"/>
            </a:endParaRPr>
          </a:p>
        </p:txBody>
      </p:sp>
      <p:sp>
        <p:nvSpPr>
          <p:cNvPr id="231" name="CuadroTexto 6"/>
          <p:cNvSpPr/>
          <p:nvPr/>
        </p:nvSpPr>
        <p:spPr>
          <a:xfrm>
            <a:off x="455400" y="1531080"/>
            <a:ext cx="5042520" cy="2524680"/>
          </a:xfrm>
          <a:prstGeom prst="rect">
            <a:avLst/>
          </a:prstGeom>
          <a:noFill/>
          <a:ln w="0">
            <a:noFill/>
          </a:ln>
        </p:spPr>
        <p:style>
          <a:lnRef idx="0"/>
          <a:fillRef idx="0"/>
          <a:effectRef idx="0"/>
          <a:fontRef idx="minor"/>
        </p:style>
        <p:txBody>
          <a:bodyPr anchor="t">
            <a:spAutoFit/>
          </a:bodyPr>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ES" sz="1600" spc="-1" strike="noStrike">
                <a:solidFill>
                  <a:srgbClr val="000000"/>
                </a:solidFill>
                <a:latin typeface="Work Sans Light"/>
              </a:rPr>
              <a:t>Desarrollar un sistema de Información que permita la gestión y organización de procesos por medio de una interfaz intuitiva mediante la cual usuarios y administradores puedan obtener información referente a sus áreas de trabajo, tipos de labor, procesos estructurales, adicionalmente actualización de información, subir archivos al sistema y obtención de reportes, de la empresa contacto solutions</a:t>
            </a:r>
            <a:endParaRPr b="0" lang="es-CO" sz="1600" spc="-1" strike="noStrike">
              <a:solidFill>
                <a:srgbClr val="000000"/>
              </a:solidFill>
              <a:latin typeface="Arial"/>
            </a:endParaRPr>
          </a:p>
        </p:txBody>
      </p:sp>
      <p:pic>
        <p:nvPicPr>
          <p:cNvPr id="232" name="Imagen 8" descr="Un grupo de personas en una oficina&#10;&#10;Descripción generada automáticamente"/>
          <p:cNvPicPr/>
          <p:nvPr/>
        </p:nvPicPr>
        <p:blipFill>
          <a:blip r:embed="rId1"/>
          <a:stretch/>
        </p:blipFill>
        <p:spPr>
          <a:xfrm>
            <a:off x="5720040" y="1279080"/>
            <a:ext cx="6472080" cy="5572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ítulo 1"/>
          <p:cNvSpPr/>
          <p:nvPr/>
        </p:nvSpPr>
        <p:spPr>
          <a:xfrm>
            <a:off x="703440" y="659880"/>
            <a:ext cx="4076640" cy="676080"/>
          </a:xfrm>
          <a:prstGeom prst="rect">
            <a:avLst/>
          </a:prstGeom>
          <a:noFill/>
          <a:ln w="0">
            <a:noFill/>
          </a:ln>
        </p:spPr>
        <p:style>
          <a:lnRef idx="0"/>
          <a:fillRef idx="0"/>
          <a:effectRef idx="0"/>
          <a:fontRef idx="minor"/>
        </p:style>
        <p:txBody>
          <a:bodyPr anchor="t">
            <a:noAutofit/>
          </a:bodyPr>
          <a:p>
            <a:pPr>
              <a:lnSpc>
                <a:spcPct val="90000"/>
              </a:lnSpc>
            </a:pPr>
            <a:endParaRPr b="0" lang="es-CO" sz="3200" spc="-1" strike="noStrike">
              <a:solidFill>
                <a:srgbClr val="000000"/>
              </a:solidFill>
              <a:latin typeface="Arial"/>
            </a:endParaRPr>
          </a:p>
          <a:p>
            <a:pPr>
              <a:lnSpc>
                <a:spcPct val="90000"/>
              </a:lnSpc>
            </a:pPr>
            <a:r>
              <a:rPr b="0" lang="es-CO" sz="3200" spc="-1" strike="noStrike">
                <a:solidFill>
                  <a:srgbClr val="38aa00"/>
                </a:solidFill>
                <a:latin typeface="Work Sans Light"/>
              </a:rPr>
              <a:t>Objetivo Específicos</a:t>
            </a:r>
            <a:endParaRPr b="0" lang="es-CO" sz="3200" spc="-1" strike="noStrike">
              <a:solidFill>
                <a:srgbClr val="000000"/>
              </a:solidFill>
              <a:latin typeface="Arial"/>
            </a:endParaRPr>
          </a:p>
        </p:txBody>
      </p:sp>
      <p:sp>
        <p:nvSpPr>
          <p:cNvPr id="234" name="CuadroTexto 8"/>
          <p:cNvSpPr/>
          <p:nvPr/>
        </p:nvSpPr>
        <p:spPr>
          <a:xfrm>
            <a:off x="534240" y="1834560"/>
            <a:ext cx="4834440" cy="3741480"/>
          </a:xfrm>
          <a:prstGeom prst="rect">
            <a:avLst/>
          </a:prstGeom>
          <a:noFill/>
          <a:ln w="0">
            <a:noFill/>
          </a:ln>
        </p:spPr>
        <p:style>
          <a:lnRef idx="0"/>
          <a:fillRef idx="0"/>
          <a:effectRef idx="0"/>
          <a:fontRef idx="minor"/>
        </p:style>
        <p:txBody>
          <a:bodyPr anchor="t">
            <a:spAutoFit/>
          </a:bodyPr>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ES" sz="1600" spc="-1" strike="noStrike">
                <a:solidFill>
                  <a:srgbClr val="000000"/>
                </a:solidFill>
                <a:latin typeface="Work Sans Light"/>
              </a:rPr>
              <a:t>1. Optimizar la resolución de PQRS por medio de una interfaz intuitiva y fácil de manejar.</a:t>
            </a: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ES" sz="1600" spc="-1" strike="noStrike">
                <a:solidFill>
                  <a:srgbClr val="000000"/>
                </a:solidFill>
                <a:latin typeface="Work Sans Light"/>
              </a:rPr>
              <a:t>2.  Proporcionar información en el proceso de ventas de la empresa contacto solutions.</a:t>
            </a: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MX" sz="1600" spc="-1" strike="noStrike">
                <a:solidFill>
                  <a:srgbClr val="000000"/>
                </a:solidFill>
                <a:latin typeface="Work Sans Light"/>
              </a:rPr>
              <a:t>3. </a:t>
            </a:r>
            <a:r>
              <a:rPr b="0" lang="es-ES" sz="1600" spc="-1" strike="noStrike">
                <a:solidFill>
                  <a:srgbClr val="000000"/>
                </a:solidFill>
                <a:latin typeface="Work Sans Light"/>
              </a:rPr>
              <a:t>Categorizar de forma eficiente la información almacenada para agilizar el proceso de búsqueda.</a:t>
            </a: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ES" sz="1600" spc="-1" strike="noStrike">
                <a:solidFill>
                  <a:srgbClr val="000000"/>
                </a:solidFill>
                <a:latin typeface="Work Sans Light"/>
              </a:rPr>
              <a:t>4. Gestionar los reportes graficos e impresos de la empresa contacto solutions.</a:t>
            </a: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p:txBody>
      </p:sp>
      <p:pic>
        <p:nvPicPr>
          <p:cNvPr id="235" name="Imagen 3" descr=""/>
          <p:cNvPicPr/>
          <p:nvPr/>
        </p:nvPicPr>
        <p:blipFill>
          <a:blip r:embed="rId1"/>
          <a:stretch/>
        </p:blipFill>
        <p:spPr>
          <a:xfrm>
            <a:off x="5720040" y="1279080"/>
            <a:ext cx="6472080" cy="5572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456120" y="110520"/>
            <a:ext cx="10515240" cy="1325160"/>
          </a:xfrm>
          <a:prstGeom prst="rect">
            <a:avLst/>
          </a:prstGeom>
          <a:noFill/>
          <a:ln w="0">
            <a:noFill/>
          </a:ln>
        </p:spPr>
        <p:txBody>
          <a:bodyPr anchor="ctr">
            <a:noAutofit/>
          </a:bodyPr>
          <a:p>
            <a:pPr indent="0">
              <a:lnSpc>
                <a:spcPct val="90000"/>
              </a:lnSpc>
              <a:buNone/>
            </a:pPr>
            <a:r>
              <a:rPr b="0" lang="es-CO" sz="4400" spc="-1" strike="noStrike">
                <a:solidFill>
                  <a:srgbClr val="ffffff"/>
                </a:solidFill>
                <a:latin typeface="Work Sans Medium"/>
              </a:rPr>
              <a:t>Justificación</a:t>
            </a:r>
            <a:endParaRPr b="0" lang="es-CO" sz="4400" spc="-1" strike="noStrike">
              <a:solidFill>
                <a:srgbClr val="000000"/>
              </a:solidFill>
              <a:latin typeface="Calibri"/>
            </a:endParaRPr>
          </a:p>
        </p:txBody>
      </p:sp>
      <p:sp>
        <p:nvSpPr>
          <p:cNvPr id="237" name="CuadroTexto 3"/>
          <p:cNvSpPr/>
          <p:nvPr/>
        </p:nvSpPr>
        <p:spPr>
          <a:xfrm>
            <a:off x="8694360" y="5083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Sistema</a:t>
            </a:r>
            <a:endParaRPr b="0" lang="es-CO" sz="1600" spc="-1" strike="noStrike">
              <a:solidFill>
                <a:srgbClr val="000000"/>
              </a:solidFill>
              <a:latin typeface="Arial"/>
            </a:endParaRPr>
          </a:p>
        </p:txBody>
      </p:sp>
      <p:sp>
        <p:nvSpPr>
          <p:cNvPr id="238" name="CuadroTexto 4"/>
          <p:cNvSpPr/>
          <p:nvPr/>
        </p:nvSpPr>
        <p:spPr>
          <a:xfrm>
            <a:off x="9775080" y="5101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Empresa</a:t>
            </a:r>
            <a:endParaRPr b="0" lang="es-CO" sz="1600" spc="-1" strike="noStrike">
              <a:solidFill>
                <a:srgbClr val="000000"/>
              </a:solidFill>
              <a:latin typeface="Arial"/>
            </a:endParaRPr>
          </a:p>
        </p:txBody>
      </p:sp>
      <p:sp>
        <p:nvSpPr>
          <p:cNvPr id="239" name="CuadroTexto 5"/>
          <p:cNvSpPr/>
          <p:nvPr/>
        </p:nvSpPr>
        <p:spPr>
          <a:xfrm>
            <a:off x="372240" y="1667520"/>
            <a:ext cx="11446920" cy="2692080"/>
          </a:xfrm>
          <a:prstGeom prst="rect">
            <a:avLst/>
          </a:prstGeom>
          <a:noFill/>
          <a:ln w="0">
            <a:noFill/>
          </a:ln>
        </p:spPr>
        <p:style>
          <a:lnRef idx="0"/>
          <a:fillRef idx="0"/>
          <a:effectRef idx="0"/>
          <a:fontRef idx="minor"/>
        </p:style>
        <p:txBody>
          <a:bodyPr anchor="t">
            <a:spAutoFit/>
          </a:bodyPr>
          <a:p>
            <a:pPr>
              <a:lnSpc>
                <a:spcPct val="100000"/>
              </a:lnSpc>
            </a:pPr>
            <a:endParaRPr b="0" lang="es-CO" sz="11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MX" sz="1600" spc="-1" strike="noStrike">
                <a:solidFill>
                  <a:srgbClr val="000000"/>
                </a:solidFill>
                <a:latin typeface="Work Sans Light"/>
              </a:rPr>
              <a:t>Actualmente los procesos de gestión en la empresa Contacto Solutions SAS son ineficientes y contraintuitivos, por tal motivo se propone el desarrollo de un Sistema de Información Web denominado HelpSYS teniendo como objetivo principal facilitar la gestión de los procesos de PQRS y venta, en principio disminuyendo de forma considerable el tiempo y posteriormente facilitar la manipulación de la interfaz. Adicionalmente se ha notado la carencia organizacional respecto al proceso estadístico de la información de los usuarios y de los casos de gestión, buscando de esta manera optimizar los procesos de forma lógica y secuencial </a:t>
            </a:r>
            <a:r>
              <a:rPr b="0" lang="es-MX" sz="1500" spc="-1" strike="noStrike">
                <a:solidFill>
                  <a:srgbClr val="000000"/>
                </a:solidFill>
                <a:latin typeface="Work Sans Light"/>
              </a:rPr>
              <a:t> </a:t>
            </a:r>
            <a:endParaRPr b="0" lang="es-CO" sz="15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p:txBody>
      </p:sp>
      <p:pic>
        <p:nvPicPr>
          <p:cNvPr id="240" name="Imagen 5" descr=""/>
          <p:cNvPicPr/>
          <p:nvPr/>
        </p:nvPicPr>
        <p:blipFill>
          <a:blip r:embed="rId1"/>
          <a:stretch/>
        </p:blipFill>
        <p:spPr>
          <a:xfrm>
            <a:off x="8692200" y="194760"/>
            <a:ext cx="1091880" cy="1109160"/>
          </a:xfrm>
          <a:prstGeom prst="rect">
            <a:avLst/>
          </a:prstGeom>
          <a:ln w="0">
            <a:noFill/>
          </a:ln>
        </p:spPr>
      </p:pic>
      <p:pic>
        <p:nvPicPr>
          <p:cNvPr id="241" name="Imagen 3" descr="Logotipo, nombre de la empresa&#10;&#10;Descripción generada automáticamente"/>
          <p:cNvPicPr/>
          <p:nvPr/>
        </p:nvPicPr>
        <p:blipFill>
          <a:blip r:embed="rId2"/>
          <a:stretch/>
        </p:blipFill>
        <p:spPr>
          <a:xfrm>
            <a:off x="9779760" y="199440"/>
            <a:ext cx="1193760" cy="1104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456120" y="110520"/>
            <a:ext cx="10515240" cy="1325160"/>
          </a:xfrm>
          <a:prstGeom prst="rect">
            <a:avLst/>
          </a:prstGeom>
          <a:noFill/>
          <a:ln w="0">
            <a:noFill/>
          </a:ln>
        </p:spPr>
        <p:txBody>
          <a:bodyPr anchor="ctr">
            <a:noAutofit/>
          </a:bodyPr>
          <a:p>
            <a:pPr indent="0">
              <a:lnSpc>
                <a:spcPct val="90000"/>
              </a:lnSpc>
              <a:buNone/>
            </a:pPr>
            <a:r>
              <a:rPr b="0" lang="es-CO" sz="4400" spc="-1" strike="noStrike">
                <a:solidFill>
                  <a:srgbClr val="ffffff"/>
                </a:solidFill>
                <a:latin typeface="Work Sans Medium"/>
              </a:rPr>
              <a:t>Alcance</a:t>
            </a:r>
            <a:endParaRPr b="0" lang="es-CO" sz="4400" spc="-1" strike="noStrike">
              <a:solidFill>
                <a:srgbClr val="000000"/>
              </a:solidFill>
              <a:latin typeface="Calibri"/>
            </a:endParaRPr>
          </a:p>
        </p:txBody>
      </p:sp>
      <p:sp>
        <p:nvSpPr>
          <p:cNvPr id="243" name="CuadroTexto 3"/>
          <p:cNvSpPr/>
          <p:nvPr/>
        </p:nvSpPr>
        <p:spPr>
          <a:xfrm>
            <a:off x="8694360" y="5083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Sistema</a:t>
            </a:r>
            <a:endParaRPr b="0" lang="es-CO" sz="1600" spc="-1" strike="noStrike">
              <a:solidFill>
                <a:srgbClr val="000000"/>
              </a:solidFill>
              <a:latin typeface="Arial"/>
            </a:endParaRPr>
          </a:p>
        </p:txBody>
      </p:sp>
      <p:sp>
        <p:nvSpPr>
          <p:cNvPr id="244" name="CuadroTexto 4"/>
          <p:cNvSpPr/>
          <p:nvPr/>
        </p:nvSpPr>
        <p:spPr>
          <a:xfrm>
            <a:off x="9775080" y="510120"/>
            <a:ext cx="1079640" cy="539640"/>
          </a:xfrm>
          <a:prstGeom prst="rect">
            <a:avLst/>
          </a:prstGeom>
          <a:noFill/>
          <a:ln w="0">
            <a:solidFill>
              <a:srgbClr val="ffffff"/>
            </a:solidFill>
          </a:ln>
        </p:spPr>
        <p:style>
          <a:lnRef idx="0"/>
          <a:fillRef idx="0"/>
          <a:effectRef idx="0"/>
          <a:fontRef idx="minor"/>
        </p:style>
        <p:txBody>
          <a:bodyPr lIns="90000" rIns="90000" tIns="45000" bIns="45000" anchor="ctr">
            <a:noAutofit/>
          </a:bodyPr>
          <a:p>
            <a:pPr algn="ctr">
              <a:lnSpc>
                <a:spcPct val="100000"/>
              </a:lnSpc>
            </a:pPr>
            <a:r>
              <a:rPr b="1" lang="es-ES" sz="1600" spc="-1" strike="noStrike">
                <a:solidFill>
                  <a:srgbClr val="ffffff"/>
                </a:solidFill>
                <a:latin typeface="Work Sans Light"/>
              </a:rPr>
              <a:t>Logo Empresa</a:t>
            </a:r>
            <a:endParaRPr b="0" lang="es-CO" sz="1600" spc="-1" strike="noStrike">
              <a:solidFill>
                <a:srgbClr val="000000"/>
              </a:solidFill>
              <a:latin typeface="Arial"/>
            </a:endParaRPr>
          </a:p>
        </p:txBody>
      </p:sp>
      <p:sp>
        <p:nvSpPr>
          <p:cNvPr id="245" name="CuadroTexto 5"/>
          <p:cNvSpPr/>
          <p:nvPr/>
        </p:nvSpPr>
        <p:spPr>
          <a:xfrm>
            <a:off x="372240" y="1667520"/>
            <a:ext cx="11446920" cy="1794600"/>
          </a:xfrm>
          <a:prstGeom prst="rect">
            <a:avLst/>
          </a:prstGeom>
          <a:noFill/>
          <a:ln w="0">
            <a:noFill/>
          </a:ln>
        </p:spPr>
        <p:style>
          <a:lnRef idx="0"/>
          <a:fillRef idx="0"/>
          <a:effectRef idx="0"/>
          <a:fontRef idx="minor"/>
        </p:style>
        <p:txBody>
          <a:bodyPr anchor="t">
            <a:spAutoFit/>
          </a:bodyPr>
          <a:p>
            <a:pPr>
              <a:lnSpc>
                <a:spcPct val="100000"/>
              </a:lnSpc>
            </a:pPr>
            <a:endParaRPr b="0" lang="es-CO" sz="1600" spc="-1" strike="noStrike">
              <a:solidFill>
                <a:srgbClr val="000000"/>
              </a:solidFill>
              <a:latin typeface="Arial"/>
            </a:endParaRPr>
          </a:p>
          <a:p>
            <a:pPr>
              <a:lnSpc>
                <a:spcPct val="100000"/>
              </a:lnSpc>
            </a:pPr>
            <a:endParaRPr b="0" lang="es-CO" sz="1600" spc="-1" strike="noStrike">
              <a:solidFill>
                <a:srgbClr val="000000"/>
              </a:solidFill>
              <a:latin typeface="Arial"/>
            </a:endParaRPr>
          </a:p>
          <a:p>
            <a:pPr>
              <a:lnSpc>
                <a:spcPct val="100000"/>
              </a:lnSpc>
            </a:pPr>
            <a:r>
              <a:rPr b="0" lang="es-MX" sz="1600" spc="-1" strike="noStrike">
                <a:solidFill>
                  <a:srgbClr val="000000"/>
                </a:solidFill>
                <a:latin typeface="Work Sans Light"/>
                <a:ea typeface="Calibri"/>
              </a:rPr>
              <a:t>HelpSYS analizando el mundo del outsourcing comprende que la eficencia y la mejora en tiempos de respuesta es lo primordial por tal motivo el sistema tendra tres tipos de usuarios: coordinador, asesor y cliente, para tener diferentes niveles de acceso a la informacion dentro del aplicativo; estos tres tendran una misma opcion de ingreso al aplicativo por medio de usuario y contraseña. Solo el coordinador podra registrar y eliminar cualquier tipo de usuario, el asesor tendra acceso al registro de clientes y a modificar su informacion, asi mismo, el cliente tendra la opcion de crear su mismo usuario y realizar una llamada a un asesor </a:t>
            </a:r>
            <a:endParaRPr b="0" lang="es-CO" sz="1600" spc="-1" strike="noStrike">
              <a:solidFill>
                <a:srgbClr val="000000"/>
              </a:solidFill>
              <a:latin typeface="Arial"/>
            </a:endParaRPr>
          </a:p>
        </p:txBody>
      </p:sp>
      <p:pic>
        <p:nvPicPr>
          <p:cNvPr id="246" name="Imagen 5" descr=""/>
          <p:cNvPicPr/>
          <p:nvPr/>
        </p:nvPicPr>
        <p:blipFill>
          <a:blip r:embed="rId1"/>
          <a:stretch/>
        </p:blipFill>
        <p:spPr>
          <a:xfrm>
            <a:off x="8692200" y="194760"/>
            <a:ext cx="1091880" cy="1109160"/>
          </a:xfrm>
          <a:prstGeom prst="rect">
            <a:avLst/>
          </a:prstGeom>
          <a:ln w="0">
            <a:noFill/>
          </a:ln>
        </p:spPr>
      </p:pic>
      <p:pic>
        <p:nvPicPr>
          <p:cNvPr id="247" name="Imagen 3" descr="Logotipo, nombre de la empresa&#10;&#10;Descripción generada automáticamente"/>
          <p:cNvPicPr/>
          <p:nvPr/>
        </p:nvPicPr>
        <p:blipFill>
          <a:blip r:embed="rId2"/>
          <a:stretch/>
        </p:blipFill>
        <p:spPr>
          <a:xfrm>
            <a:off x="9779760" y="199440"/>
            <a:ext cx="1193760" cy="1104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3503</TotalTime>
  <Application>LibreOffice/7.4.2.3$Windows_X86_64 LibreOffice_project/382eef1f22670f7f4118c8c2dd222ec7ad009daf</Application>
  <AppVersion>15.0000</AppVersion>
  <Words>937</Words>
  <Paragraphs>137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dc:description/>
  <dc:language>es-CO</dc:language>
  <cp:lastModifiedBy/>
  <dcterms:modified xsi:type="dcterms:W3CDTF">2023-04-11T20:19:13Z</dcterms:modified>
  <cp:revision>439</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ActionId">
    <vt:lpwstr>8c6bc714-34a9-4b82-914e-50b1377a2da4</vt:lpwstr>
  </property>
  <property fmtid="{D5CDD505-2E9C-101B-9397-08002B2CF9AE}" pid="3" name="MSIP_Label_1299739c-ad3d-4908-806e-4d91151a6e13_ContentBits">
    <vt:lpwstr>0</vt:lpwstr>
  </property>
  <property fmtid="{D5CDD505-2E9C-101B-9397-08002B2CF9AE}" pid="4" name="MSIP_Label_1299739c-ad3d-4908-806e-4d91151a6e13_Enabled">
    <vt:lpwstr>true</vt:lpwstr>
  </property>
  <property fmtid="{D5CDD505-2E9C-101B-9397-08002B2CF9AE}" pid="5" name="MSIP_Label_1299739c-ad3d-4908-806e-4d91151a6e13_Method">
    <vt:lpwstr>Standard</vt:lpwstr>
  </property>
  <property fmtid="{D5CDD505-2E9C-101B-9397-08002B2CF9AE}" pid="6" name="MSIP_Label_1299739c-ad3d-4908-806e-4d91151a6e13_Name">
    <vt:lpwstr>All Employees (Unrestricted)</vt:lpwstr>
  </property>
  <property fmtid="{D5CDD505-2E9C-101B-9397-08002B2CF9AE}" pid="7" name="MSIP_Label_1299739c-ad3d-4908-806e-4d91151a6e13_SetDate">
    <vt:lpwstr>2022-08-12T19:17:55Z</vt:lpwstr>
  </property>
  <property fmtid="{D5CDD505-2E9C-101B-9397-08002B2CF9AE}" pid="8" name="MSIP_Label_1299739c-ad3d-4908-806e-4d91151a6e13_SiteId">
    <vt:lpwstr>cbc2c381-2f2e-4d93-91d1-506c9316ace7</vt:lpwstr>
  </property>
  <property fmtid="{D5CDD505-2E9C-101B-9397-08002B2CF9AE}" pid="9" name="Notes">
    <vt:i4>2</vt:i4>
  </property>
  <property fmtid="{D5CDD505-2E9C-101B-9397-08002B2CF9AE}" pid="10" name="PresentationFormat">
    <vt:lpwstr>Panorámica</vt:lpwstr>
  </property>
  <property fmtid="{D5CDD505-2E9C-101B-9397-08002B2CF9AE}" pid="11" name="Slides">
    <vt:i4>11</vt:i4>
  </property>
</Properties>
</file>